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82E4-3C8E-4056-9E66-272A2DE72CBE}" type="datetimeFigureOut">
              <a:rPr lang="sl-SI" smtClean="0"/>
              <a:t>20. 03. 2020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45962-BA99-4D31-B70F-8BF2D79E6B1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2740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82E4-3C8E-4056-9E66-272A2DE72CBE}" type="datetimeFigureOut">
              <a:rPr lang="sl-SI" smtClean="0"/>
              <a:t>20. 03. 2020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45962-BA99-4D31-B70F-8BF2D79E6B1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95137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82E4-3C8E-4056-9E66-272A2DE72CBE}" type="datetimeFigureOut">
              <a:rPr lang="sl-SI" smtClean="0"/>
              <a:t>20. 03. 2020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45962-BA99-4D31-B70F-8BF2D79E6B1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5247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82E4-3C8E-4056-9E66-272A2DE72CBE}" type="datetimeFigureOut">
              <a:rPr lang="sl-SI" smtClean="0"/>
              <a:t>20. 03. 2020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45962-BA99-4D31-B70F-8BF2D79E6B1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33564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82E4-3C8E-4056-9E66-272A2DE72CBE}" type="datetimeFigureOut">
              <a:rPr lang="sl-SI" smtClean="0"/>
              <a:t>20. 03. 2020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45962-BA99-4D31-B70F-8BF2D79E6B1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12833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82E4-3C8E-4056-9E66-272A2DE72CBE}" type="datetimeFigureOut">
              <a:rPr lang="sl-SI" smtClean="0"/>
              <a:t>20. 03. 2020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45962-BA99-4D31-B70F-8BF2D79E6B1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53114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82E4-3C8E-4056-9E66-272A2DE72CBE}" type="datetimeFigureOut">
              <a:rPr lang="sl-SI" smtClean="0"/>
              <a:t>20. 03. 2020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45962-BA99-4D31-B70F-8BF2D79E6B1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06781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82E4-3C8E-4056-9E66-272A2DE72CBE}" type="datetimeFigureOut">
              <a:rPr lang="sl-SI" smtClean="0"/>
              <a:t>20. 03. 2020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45962-BA99-4D31-B70F-8BF2D79E6B1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7444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82E4-3C8E-4056-9E66-272A2DE72CBE}" type="datetimeFigureOut">
              <a:rPr lang="sl-SI" smtClean="0"/>
              <a:t>20. 03. 2020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45962-BA99-4D31-B70F-8BF2D79E6B1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14297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82E4-3C8E-4056-9E66-272A2DE72CBE}" type="datetimeFigureOut">
              <a:rPr lang="sl-SI" smtClean="0"/>
              <a:t>20. 03. 2020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45962-BA99-4D31-B70F-8BF2D79E6B1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6819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82E4-3C8E-4056-9E66-272A2DE72CBE}" type="datetimeFigureOut">
              <a:rPr lang="sl-SI" smtClean="0"/>
              <a:t>20. 03. 2020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45962-BA99-4D31-B70F-8BF2D79E6B1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53515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382E4-3C8E-4056-9E66-272A2DE72CBE}" type="datetimeFigureOut">
              <a:rPr lang="sl-SI" smtClean="0"/>
              <a:t>20. 03. 2020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45962-BA99-4D31-B70F-8BF2D79E6B1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79001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70025"/>
          </a:xfrm>
        </p:spPr>
        <p:txBody>
          <a:bodyPr>
            <a:normAutofit/>
          </a:bodyPr>
          <a:lstStyle/>
          <a:p>
            <a:r>
              <a:rPr lang="sl-SI" sz="6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V VRSTO</a:t>
            </a:r>
            <a:endParaRPr lang="sl-SI" sz="60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07504" y="1772816"/>
            <a:ext cx="8856984" cy="1752600"/>
          </a:xfrm>
        </p:spPr>
        <p:txBody>
          <a:bodyPr/>
          <a:lstStyle/>
          <a:p>
            <a:r>
              <a:rPr lang="sl-SI" dirty="0" smtClean="0"/>
              <a:t>Klasična igrica 3 v vrsto z domačimi pikapolonicami in hroščki.</a:t>
            </a:r>
            <a:endParaRPr lang="sl-SI" dirty="0"/>
          </a:p>
        </p:txBody>
      </p:sp>
      <p:pic>
        <p:nvPicPr>
          <p:cNvPr id="8194" name="Picture 2" descr="http://www.civcav.si/wp-content/uploads/2017/04/3vVrsto_10_civcav.si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509" y="2996953"/>
            <a:ext cx="5304727" cy="352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7164288" y="6212127"/>
            <a:ext cx="1844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Vir: </a:t>
            </a:r>
            <a:r>
              <a:rPr lang="sl-SI" dirty="0" err="1" smtClean="0"/>
              <a:t>www.civcav.si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67092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0" y="382013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000" dirty="0" smtClean="0"/>
              <a:t>1. Najprej smo </a:t>
            </a:r>
            <a:r>
              <a:rPr lang="sl-SI" sz="2000" b="1" dirty="0" smtClean="0"/>
              <a:t>nabrali kamenčke</a:t>
            </a:r>
            <a:r>
              <a:rPr lang="sl-SI" sz="2000" dirty="0" smtClean="0"/>
              <a:t>, </a:t>
            </a:r>
            <a:r>
              <a:rPr lang="sl-SI" sz="2000" b="1" dirty="0" smtClean="0"/>
              <a:t>po 5 za vsako stran</a:t>
            </a:r>
            <a:r>
              <a:rPr lang="sl-SI" sz="2000" dirty="0"/>
              <a:t>.</a:t>
            </a:r>
            <a:r>
              <a:rPr lang="sl-SI" sz="2000" dirty="0" smtClean="0"/>
              <a:t> Nato smo </a:t>
            </a:r>
            <a:r>
              <a:rPr lang="sl-SI" sz="2000" b="1" dirty="0" smtClean="0"/>
              <a:t>pol kamenčkov prebarvali z rdečo in pol z zeleno barvo</a:t>
            </a:r>
            <a:r>
              <a:rPr lang="sl-SI" sz="2000" dirty="0" smtClean="0"/>
              <a:t> – uporabili smo akrilne barve, ki so bolj obstojne, ampak lahko uporabite tudi navadne tempere. Nato je treba počakati, da se vsi lepo posušijo. </a:t>
            </a:r>
            <a:endParaRPr lang="sl-SI" sz="2000" dirty="0"/>
          </a:p>
        </p:txBody>
      </p:sp>
      <p:pic>
        <p:nvPicPr>
          <p:cNvPr id="1026" name="Picture 2" descr="http://www.civcav.si/wp-content/uploads/2017/04/3vVrsto_2_civcav.si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513" y="1988840"/>
            <a:ext cx="7048973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199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28422" y="548681"/>
            <a:ext cx="91155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 smtClean="0"/>
              <a:t>2. Nato </a:t>
            </a:r>
            <a:r>
              <a:rPr lang="it-IT" sz="2000" dirty="0" err="1" smtClean="0"/>
              <a:t>smo</a:t>
            </a:r>
            <a:r>
              <a:rPr lang="it-IT" sz="2000" dirty="0" smtClean="0"/>
              <a:t> </a:t>
            </a:r>
            <a:r>
              <a:rPr lang="it-IT" sz="2000" dirty="0" err="1" smtClean="0"/>
              <a:t>pikapolonicam</a:t>
            </a:r>
            <a:r>
              <a:rPr lang="it-IT" sz="2000" dirty="0" smtClean="0"/>
              <a:t> </a:t>
            </a:r>
            <a:r>
              <a:rPr lang="it-IT" sz="2000" b="1" dirty="0" smtClean="0"/>
              <a:t>s </a:t>
            </a:r>
            <a:r>
              <a:rPr lang="it-IT" sz="2000" b="1" dirty="0" err="1" smtClean="0"/>
              <a:t>črno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narisali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glavice</a:t>
            </a:r>
            <a:r>
              <a:rPr lang="it-IT" sz="2000" dirty="0" smtClean="0"/>
              <a:t>. </a:t>
            </a:r>
            <a:endParaRPr lang="sl-SI" sz="2000" dirty="0"/>
          </a:p>
        </p:txBody>
      </p:sp>
      <p:pic>
        <p:nvPicPr>
          <p:cNvPr id="2050" name="Picture 2" descr="http://www.civcav.si/wp-content/uploads/2017/04/3vVrsto_3_civcav.si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818" y="1488620"/>
            <a:ext cx="7270785" cy="482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384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78" y="692696"/>
            <a:ext cx="90363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000" dirty="0" smtClean="0"/>
              <a:t>3. In po hrbtu </a:t>
            </a:r>
            <a:r>
              <a:rPr lang="sl-SI" sz="2000" b="1" dirty="0" smtClean="0"/>
              <a:t>narisali črte in na vsako stran nekaj pikic</a:t>
            </a:r>
            <a:r>
              <a:rPr lang="sl-SI" sz="2000" dirty="0" smtClean="0"/>
              <a:t>.</a:t>
            </a:r>
            <a:endParaRPr lang="sl-SI" sz="2000" dirty="0"/>
          </a:p>
        </p:txBody>
      </p:sp>
      <p:pic>
        <p:nvPicPr>
          <p:cNvPr id="3074" name="Picture 2" descr="http://www.civcav.si/wp-content/uploads/2017/04/3vVrsto_4_civcav.si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17" y="1412776"/>
            <a:ext cx="7560840" cy="502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405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0" y="404664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000" dirty="0" smtClean="0"/>
              <a:t>4. </a:t>
            </a:r>
            <a:r>
              <a:rPr lang="sl-SI" sz="2000" b="1" dirty="0" smtClean="0"/>
              <a:t>Za hroščke</a:t>
            </a:r>
            <a:r>
              <a:rPr lang="sl-SI" sz="2000" dirty="0" smtClean="0"/>
              <a:t> smo za osnovo uporabili </a:t>
            </a:r>
            <a:r>
              <a:rPr lang="sl-SI" sz="2000" b="1" dirty="0" smtClean="0"/>
              <a:t>zeleno barvo</a:t>
            </a:r>
            <a:r>
              <a:rPr lang="sl-SI" sz="2000" dirty="0" smtClean="0"/>
              <a:t> in tako kot pikapolonicam tudi njim spredaj </a:t>
            </a:r>
            <a:r>
              <a:rPr lang="sl-SI" sz="2000" b="1" dirty="0" smtClean="0"/>
              <a:t>narisali črne glavice</a:t>
            </a:r>
            <a:r>
              <a:rPr lang="sl-SI" sz="2000" dirty="0" smtClean="0"/>
              <a:t>. Po telesu smo jim namesto pik</a:t>
            </a:r>
            <a:r>
              <a:rPr lang="sl-SI" sz="2000" b="1" dirty="0" smtClean="0"/>
              <a:t> narisali črne črte</a:t>
            </a:r>
            <a:r>
              <a:rPr lang="sl-SI" sz="2000" dirty="0" smtClean="0"/>
              <a:t>. Nato smo pikapolonicam in hroščkom na posušene glavice narisali </a:t>
            </a:r>
            <a:r>
              <a:rPr lang="sl-SI" sz="2000" b="1" dirty="0" smtClean="0"/>
              <a:t>še bele pike za oči</a:t>
            </a:r>
            <a:r>
              <a:rPr lang="sl-SI" sz="2000" dirty="0" smtClean="0"/>
              <a:t>. </a:t>
            </a:r>
            <a:endParaRPr lang="sl-SI" sz="2000" dirty="0"/>
          </a:p>
        </p:txBody>
      </p:sp>
      <p:pic>
        <p:nvPicPr>
          <p:cNvPr id="4098" name="Picture 2" descr="http://www.civcav.si/wp-content/uploads/2017/04/3vVrsto_6_civcav.si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7344816" cy="487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952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251520" y="836712"/>
            <a:ext cx="8640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000" dirty="0" smtClean="0"/>
              <a:t>5. Belim pikam smo narisali</a:t>
            </a:r>
            <a:r>
              <a:rPr lang="sl-SI" sz="2000" b="1" dirty="0" smtClean="0"/>
              <a:t> še manjše črne pikice</a:t>
            </a:r>
            <a:r>
              <a:rPr lang="sl-SI" sz="2000" dirty="0" smtClean="0"/>
              <a:t>, da so naši žužki spregledali 😉 </a:t>
            </a:r>
            <a:endParaRPr lang="sl-SI" sz="2000" dirty="0"/>
          </a:p>
        </p:txBody>
      </p:sp>
      <p:pic>
        <p:nvPicPr>
          <p:cNvPr id="5122" name="Picture 2" descr="http://www.civcav.si/wp-content/uploads/2017/04/3vVrsto_7_civcav.si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7488832" cy="497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59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251520" y="404664"/>
            <a:ext cx="87129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000" dirty="0" smtClean="0"/>
              <a:t>6. Potrebovali smo še </a:t>
            </a:r>
            <a:r>
              <a:rPr lang="sl-SI" sz="2000" b="1" dirty="0" smtClean="0"/>
              <a:t>podlogo </a:t>
            </a:r>
            <a:r>
              <a:rPr lang="sl-SI" sz="2000" dirty="0" smtClean="0"/>
              <a:t>in uporabili kar </a:t>
            </a:r>
            <a:r>
              <a:rPr lang="sl-SI" sz="2000" b="1" dirty="0" smtClean="0"/>
              <a:t>pokrov od škatle od čevljev</a:t>
            </a:r>
            <a:r>
              <a:rPr lang="sl-SI" sz="2000" dirty="0" smtClean="0"/>
              <a:t> in notranjost porisali tako kot je na spodnji sliki. Levi in desni breg sta travnato zelena, tam bodo hroščki in pikapolonice čakali, da vstopijo v igro. Sredino smo pobarvali z modro – kot voda – in ji </a:t>
            </a:r>
            <a:r>
              <a:rPr lang="sl-SI" sz="2000" dirty="0" err="1" smtClean="0"/>
              <a:t>dorisali</a:t>
            </a:r>
            <a:r>
              <a:rPr lang="sl-SI" sz="2000" dirty="0" smtClean="0"/>
              <a:t> še 9 sivih krogcev, ki predstavljajo kamenčke. </a:t>
            </a:r>
            <a:endParaRPr lang="sl-SI" sz="2000" dirty="0"/>
          </a:p>
        </p:txBody>
      </p:sp>
      <p:pic>
        <p:nvPicPr>
          <p:cNvPr id="6146" name="Picture 2" descr="http://www.civcav.si/wp-content/uploads/2017/04/3vVrsto_8_civcav.si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264" y="2051369"/>
            <a:ext cx="7033480" cy="467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783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323528" y="692696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000" dirty="0" smtClean="0"/>
              <a:t>7. Travo in kamenčke smo </a:t>
            </a:r>
            <a:r>
              <a:rPr lang="sl-SI" sz="2000" b="1" dirty="0" smtClean="0"/>
              <a:t>obrobili s črnim alkoholnim flomastrom</a:t>
            </a:r>
            <a:r>
              <a:rPr lang="sl-SI" sz="2000" dirty="0" smtClean="0"/>
              <a:t>, da lepše izstopajo in </a:t>
            </a:r>
            <a:r>
              <a:rPr lang="sl-SI" sz="2000" dirty="0" err="1" smtClean="0"/>
              <a:t>uala</a:t>
            </a:r>
            <a:r>
              <a:rPr lang="sl-SI" sz="2000" dirty="0" smtClean="0"/>
              <a:t>… igra je pripravljena 🙂 </a:t>
            </a:r>
            <a:endParaRPr lang="sl-SI" sz="2000" dirty="0"/>
          </a:p>
        </p:txBody>
      </p:sp>
      <p:pic>
        <p:nvPicPr>
          <p:cNvPr id="7170" name="Picture 2" descr="http://www.civcav.si/wp-content/uploads/2017/04/3vVrsto_9_civcav.si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625" y="1772816"/>
            <a:ext cx="6900758" cy="458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486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337204" y="230451"/>
            <a:ext cx="828092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000" dirty="0" smtClean="0"/>
              <a:t>Rabite osvežitev </a:t>
            </a:r>
            <a:r>
              <a:rPr lang="sl-SI" sz="2000" b="1" dirty="0" smtClean="0"/>
              <a:t>navodil za igro?</a:t>
            </a:r>
            <a:r>
              <a:rPr lang="sl-SI" sz="2000" dirty="0" smtClean="0"/>
              <a:t> </a:t>
            </a:r>
          </a:p>
          <a:p>
            <a:pPr algn="ctr"/>
            <a:r>
              <a:rPr lang="sl-SI" dirty="0" smtClean="0"/>
              <a:t>  </a:t>
            </a:r>
          </a:p>
          <a:p>
            <a:pPr algn="ctr"/>
            <a:r>
              <a:rPr lang="sl-SI" sz="2000" dirty="0" smtClean="0"/>
              <a:t>Cilj igre je, da </a:t>
            </a:r>
            <a:r>
              <a:rPr lang="sl-SI" sz="2000" b="1" dirty="0" smtClean="0"/>
              <a:t>prvi postaviš v vrsto tri svoje figurice</a:t>
            </a:r>
            <a:r>
              <a:rPr lang="sl-SI" sz="2000" dirty="0" smtClean="0"/>
              <a:t> (velja vodoravno, navpično ali diagonalno).  </a:t>
            </a:r>
          </a:p>
          <a:p>
            <a:pPr algn="ctr"/>
            <a:r>
              <a:rPr lang="sl-SI" sz="2000" b="1" dirty="0" smtClean="0"/>
              <a:t>Igralca figurice na igralno ploščo postavljata izmenično</a:t>
            </a:r>
            <a:r>
              <a:rPr lang="sl-SI" sz="2000" dirty="0" smtClean="0"/>
              <a:t> – najprej en, potem drug, nato spet prvi, nato drugi… </a:t>
            </a:r>
          </a:p>
          <a:p>
            <a:pPr algn="ctr"/>
            <a:r>
              <a:rPr lang="sl-SI" sz="2000" b="1" dirty="0" smtClean="0"/>
              <a:t>Prvi, ki jih postavi 3 v vrsto, zmaga</a:t>
            </a:r>
            <a:r>
              <a:rPr lang="sl-SI" sz="2000" dirty="0" smtClean="0"/>
              <a:t> in to je to 🙂  </a:t>
            </a:r>
          </a:p>
          <a:p>
            <a:pPr algn="ctr"/>
            <a:r>
              <a:rPr lang="sl-SI" sz="2000" dirty="0" smtClean="0"/>
              <a:t>  </a:t>
            </a:r>
          </a:p>
          <a:p>
            <a:pPr algn="ctr"/>
            <a:r>
              <a:rPr lang="sl-SI" sz="2000" dirty="0" smtClean="0"/>
              <a:t>Uživajte v igri, naj boljši žužek zmaga 😉 </a:t>
            </a:r>
            <a:endParaRPr lang="sl-SI" sz="2000" dirty="0"/>
          </a:p>
        </p:txBody>
      </p:sp>
      <p:pic>
        <p:nvPicPr>
          <p:cNvPr id="9218" name="Picture 2" descr="http://www.civcav.si/wp-content/uploads/2017/04/3vVrsto_1_civcav.si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061995"/>
            <a:ext cx="5258312" cy="349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508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219</Words>
  <Application>Microsoft Office PowerPoint</Application>
  <PresentationFormat>Diaprojekcija na zaslonu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0" baseType="lpstr">
      <vt:lpstr>Officeova tema</vt:lpstr>
      <vt:lpstr>3 V VRSTO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 V VRSTO</dc:title>
  <dc:creator>Lidija</dc:creator>
  <cp:lastModifiedBy>Lidija</cp:lastModifiedBy>
  <cp:revision>18</cp:revision>
  <dcterms:created xsi:type="dcterms:W3CDTF">2020-03-20T20:59:09Z</dcterms:created>
  <dcterms:modified xsi:type="dcterms:W3CDTF">2020-03-20T21:09:55Z</dcterms:modified>
</cp:coreProperties>
</file>