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52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54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070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516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00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28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3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8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71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83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9618-6A21-4DB2-BA89-318ADCA98355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EEA9-DC48-49D8-9345-F18ED17D27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29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NAGAJIVI SENDVIČI</a:t>
            </a:r>
            <a:endParaRPr lang="sl-SI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4936" cy="3744416"/>
          </a:xfrm>
        </p:spPr>
        <p:txBody>
          <a:bodyPr>
            <a:normAutofit/>
          </a:bodyPr>
          <a:lstStyle/>
          <a:p>
            <a:r>
              <a:rPr lang="sl-SI" dirty="0" smtClean="0"/>
              <a:t>Pripravi mamici, očiju, bratcu ali sestrici malo drugačen zajtrk, malico ali večerjo. Seveda ne pozabi narediti sendvič tudi sebi!</a:t>
            </a:r>
          </a:p>
          <a:p>
            <a:endParaRPr lang="sl-SI" dirty="0" smtClean="0"/>
          </a:p>
          <a:p>
            <a:r>
              <a:rPr lang="sl-SI" dirty="0" smtClean="0"/>
              <a:t>(Kar boš pripravil lahko tudi fotografiraš in </a:t>
            </a:r>
            <a:r>
              <a:rPr lang="sl-SI" smtClean="0"/>
              <a:t>nam fotografijo </a:t>
            </a:r>
            <a:r>
              <a:rPr lang="sl-SI" smtClean="0"/>
              <a:t>pošlješ</a:t>
            </a:r>
            <a:r>
              <a:rPr lang="sl-SI" smtClean="0"/>
              <a:t> </a:t>
            </a:r>
            <a:r>
              <a:rPr lang="sl-SI" dirty="0" smtClean="0"/>
              <a:t>na e-</a:t>
            </a:r>
            <a:r>
              <a:rPr lang="sl-SI" dirty="0" err="1" smtClean="0"/>
              <a:t>mail</a:t>
            </a:r>
            <a:r>
              <a:rPr lang="sl-SI" dirty="0" smtClean="0"/>
              <a:t>…učiteljice bomo </a:t>
            </a:r>
            <a:r>
              <a:rPr lang="sl-SI" dirty="0" err="1" smtClean="0"/>
              <a:t>zeloooo</a:t>
            </a:r>
            <a:r>
              <a:rPr lang="sl-SI" dirty="0" smtClean="0"/>
              <a:t> vesele tvojih umetnin)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23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otroški kuharski recep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899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otroški kuharski recep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16312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9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otroški kuharski recep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44000" cy="60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foodie.si/wp-content/uploads/2018/02/pikapolonica_sendv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764704"/>
            <a:ext cx="92303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foodie.si/wp-content/uploads/2018/02/koala_to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332656"/>
            <a:ext cx="91847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foodie.si/wp-content/uploads/2018/02/muca_sendv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04664"/>
            <a:ext cx="917761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6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Diaprojekcija na zaslonu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NAGAJIVI SENDVIČI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NAGAJIVI SENDVIČI</dc:title>
  <dc:creator>Lidija</dc:creator>
  <cp:lastModifiedBy>Lidija</cp:lastModifiedBy>
  <cp:revision>12</cp:revision>
  <dcterms:created xsi:type="dcterms:W3CDTF">2020-03-20T20:32:40Z</dcterms:created>
  <dcterms:modified xsi:type="dcterms:W3CDTF">2020-03-20T20:40:20Z</dcterms:modified>
</cp:coreProperties>
</file>