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345C-3628-498E-B26D-8E88D7F6931F}" type="datetimeFigureOut">
              <a:rPr lang="sl-SI" smtClean="0"/>
              <a:t>20. 03. 2020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D718F-A0BA-4FDE-89D0-1EABFE2278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35351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345C-3628-498E-B26D-8E88D7F6931F}" type="datetimeFigureOut">
              <a:rPr lang="sl-SI" smtClean="0"/>
              <a:t>20. 03. 2020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D718F-A0BA-4FDE-89D0-1EABFE2278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06847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345C-3628-498E-B26D-8E88D7F6931F}" type="datetimeFigureOut">
              <a:rPr lang="sl-SI" smtClean="0"/>
              <a:t>20. 03. 2020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D718F-A0BA-4FDE-89D0-1EABFE2278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68021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345C-3628-498E-B26D-8E88D7F6931F}" type="datetimeFigureOut">
              <a:rPr lang="sl-SI" smtClean="0"/>
              <a:t>20. 03. 2020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D718F-A0BA-4FDE-89D0-1EABFE2278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82813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345C-3628-498E-B26D-8E88D7F6931F}" type="datetimeFigureOut">
              <a:rPr lang="sl-SI" smtClean="0"/>
              <a:t>20. 03. 2020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D718F-A0BA-4FDE-89D0-1EABFE2278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56942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345C-3628-498E-B26D-8E88D7F6931F}" type="datetimeFigureOut">
              <a:rPr lang="sl-SI" smtClean="0"/>
              <a:t>20. 03. 2020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D718F-A0BA-4FDE-89D0-1EABFE2278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55816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345C-3628-498E-B26D-8E88D7F6931F}" type="datetimeFigureOut">
              <a:rPr lang="sl-SI" smtClean="0"/>
              <a:t>20. 03. 2020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D718F-A0BA-4FDE-89D0-1EABFE2278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8150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345C-3628-498E-B26D-8E88D7F6931F}" type="datetimeFigureOut">
              <a:rPr lang="sl-SI" smtClean="0"/>
              <a:t>20. 03. 2020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D718F-A0BA-4FDE-89D0-1EABFE2278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6712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345C-3628-498E-B26D-8E88D7F6931F}" type="datetimeFigureOut">
              <a:rPr lang="sl-SI" smtClean="0"/>
              <a:t>20. 03. 2020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D718F-A0BA-4FDE-89D0-1EABFE2278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68619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345C-3628-498E-B26D-8E88D7F6931F}" type="datetimeFigureOut">
              <a:rPr lang="sl-SI" smtClean="0"/>
              <a:t>20. 03. 2020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D718F-A0BA-4FDE-89D0-1EABFE2278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94691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345C-3628-498E-B26D-8E88D7F6931F}" type="datetimeFigureOut">
              <a:rPr lang="sl-SI" smtClean="0"/>
              <a:t>20. 03. 2020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D718F-A0BA-4FDE-89D0-1EABFE2278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54311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4345C-3628-498E-B26D-8E88D7F6931F}" type="datetimeFigureOut">
              <a:rPr lang="sl-SI" smtClean="0"/>
              <a:t>20. 03. 2020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D718F-A0BA-4FDE-89D0-1EABFE2278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44816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l-SI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SPOMLADANSKA OKRASITEV STANOVANJA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3568" y="1628800"/>
            <a:ext cx="7920880" cy="4752528"/>
          </a:xfrm>
        </p:spPr>
        <p:txBody>
          <a:bodyPr>
            <a:normAutofit fontScale="77500" lnSpcReduction="20000"/>
          </a:bodyPr>
          <a:lstStyle/>
          <a:p>
            <a:r>
              <a:rPr lang="sl-SI" dirty="0"/>
              <a:t>Spomladansko dekoracijo stanovanja lahko na edinstven način in z malo domišljije spremeniš v pravo pomlad. Pojdi v bližnji gozd in poišči kakšno lepo razvejano vejo ter jo ovijaj z volno (lahko izdelaš tudi kakšen cof, kot smo jih delali pri urah podaljšanega bivanja), če nimaš volne lahko enostavno uporabiš kar barve in jo spremeniš v barvito vejo. Vejo pa nato daj v vazico ali pa jo enostavno pritrdi na kakšno vrvico in obesi na steno ali strop.</a:t>
            </a:r>
          </a:p>
          <a:p>
            <a:r>
              <a:rPr lang="sl-SI" dirty="0"/>
              <a:t>Če nimaš te možnosti lahko enostavno vzameš kartonasto škatlo od jajc in jo razrežeš tako, da dobiš obliko cvetov oz. zvončka. Prebarvaj jih s poljubno barvo in jih pritrdi na vrvico ter prav tako obesi na steno ali poljuben prostor, katerega boš </a:t>
            </a:r>
            <a:r>
              <a:rPr lang="sl-SI" dirty="0" smtClean="0"/>
              <a:t>polepšal.</a:t>
            </a:r>
          </a:p>
          <a:p>
            <a:r>
              <a:rPr lang="sl-SI" i="1" dirty="0" smtClean="0"/>
              <a:t>Pričaraj </a:t>
            </a:r>
            <a:r>
              <a:rPr lang="sl-SI" i="1" dirty="0"/>
              <a:t>pomlad tudi v stanovanju! 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90214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C:\Users\Lidija\Downloads\Screenshot_20200319_220802_com.pinterest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49" b="26855"/>
          <a:stretch/>
        </p:blipFill>
        <p:spPr bwMode="auto">
          <a:xfrm>
            <a:off x="251520" y="188640"/>
            <a:ext cx="4176464" cy="54726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Slika 2" descr="MAKE FELTED WOOL BALL BRANCHE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908720"/>
            <a:ext cx="3960440" cy="55446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4174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How to make poppies out of egg cartons.                                                                                                                                                                                 Mor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44416" cy="3960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Slika 2" descr="C:\Users\Lidija\Downloads\Screenshot_20200319_220843_com.pinterest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75" b="14353"/>
          <a:stretch/>
        </p:blipFill>
        <p:spPr bwMode="auto">
          <a:xfrm>
            <a:off x="2628292" y="2708920"/>
            <a:ext cx="2591780" cy="39071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Slika 3" descr="C:\Users\Lidija\Downloads\Screenshot_20200319_221353_com.pinterest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25" b="14632"/>
          <a:stretch/>
        </p:blipFill>
        <p:spPr bwMode="auto">
          <a:xfrm>
            <a:off x="5364088" y="764704"/>
            <a:ext cx="3639294" cy="578088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14004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140</Words>
  <Application>Microsoft Office PowerPoint</Application>
  <PresentationFormat>Diaprojekcija na zaslonu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4" baseType="lpstr">
      <vt:lpstr>Officeova tema</vt:lpstr>
      <vt:lpstr>SPOMLADANSKA OKRASITEV STANOVANJA </vt:lpstr>
      <vt:lpstr>PowerPointova predstavitev</vt:lpstr>
      <vt:lpstr>PowerPointova predstavitev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SPOMLADANSKA OKRASITEV STANOVANJA </dc:title>
  <dc:creator>Lidija</dc:creator>
  <cp:lastModifiedBy>Lidija</cp:lastModifiedBy>
  <cp:revision>1</cp:revision>
  <dcterms:created xsi:type="dcterms:W3CDTF">2020-03-20T17:58:36Z</dcterms:created>
  <dcterms:modified xsi:type="dcterms:W3CDTF">2020-03-20T18:00:58Z</dcterms:modified>
</cp:coreProperties>
</file>