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9" r:id="rId17"/>
    <p:sldId id="274" r:id="rId18"/>
    <p:sldId id="275" r:id="rId19"/>
    <p:sldId id="276" r:id="rId20"/>
    <p:sldId id="277" r:id="rId21"/>
    <p:sldId id="278" r:id="rId22"/>
    <p:sldId id="272" r:id="rId23"/>
    <p:sldId id="280" r:id="rId24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Century Schoolbook" panose="02040604050505020304" pitchFamily="18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4402832" cy="1143000"/>
          </a:xfrm>
        </p:spPr>
        <p:txBody>
          <a:bodyPr/>
          <a:lstStyle/>
          <a:p>
            <a:r>
              <a:rPr kumimoji="0" lang="sl-SI" dirty="0" smtClean="0"/>
              <a:t>Uredite slog naslova matrice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53F493-8235-405A-B479-76CB17A7D216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C7FFC5-1057-452D-A021-3172E6C81B6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youtube.com/watch?v=JPOU1lGQa80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://www.youtube.com/watch?v=-3VxGCcgmK8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11760" y="2852936"/>
            <a:ext cx="6172200" cy="1894362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l-SI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VREMENSKI POJAVI</a:t>
            </a:r>
            <a:endParaRPr lang="sl-SI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DOTIK </a:t>
            </a:r>
            <a:r>
              <a:rPr lang="sl-SI" sz="2000" smtClean="0">
                <a:solidFill>
                  <a:schemeClr val="tx2">
                    <a:lumMod val="50000"/>
                  </a:schemeClr>
                </a:solidFill>
              </a:rPr>
              <a:t>OKOLJA </a:t>
            </a:r>
            <a:endParaRPr lang="sl-SI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Mladinska knjiga</a:t>
            </a:r>
          </a:p>
          <a:p>
            <a:r>
              <a:rPr lang="sl-SI" sz="20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tr. 34, 35</a:t>
            </a:r>
            <a:endParaRPr lang="sl-SI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Veter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Je gibanje zraka.</a:t>
            </a:r>
          </a:p>
          <a:p>
            <a:r>
              <a:rPr lang="sl-SI" dirty="0" smtClean="0"/>
              <a:t>Čim hitrejše je gibanje zraka, tem močnejši je veter.</a:t>
            </a:r>
          </a:p>
          <a:p>
            <a:r>
              <a:rPr lang="sl-SI" dirty="0" smtClean="0"/>
              <a:t>Tornado!</a:t>
            </a:r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80" y="2636912"/>
            <a:ext cx="5400600" cy="404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78130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Hitrost in smer vetra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Vetrna vreča in drugi smerokazi kažejo smer in hitrost vetra.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34" y="2923096"/>
            <a:ext cx="3712314" cy="265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3" y="2660888"/>
            <a:ext cx="4481788" cy="291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grada vsebine 2"/>
          <p:cNvSpPr txBox="1">
            <a:spLocks/>
          </p:cNvSpPr>
          <p:nvPr/>
        </p:nvSpPr>
        <p:spPr>
          <a:xfrm>
            <a:off x="2914780" y="2616782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močno</a:t>
            </a:r>
            <a:endParaRPr lang="sl-SI" dirty="0"/>
          </a:p>
        </p:txBody>
      </p:sp>
      <p:sp>
        <p:nvSpPr>
          <p:cNvPr id="10" name="Ograda vsebine 2"/>
          <p:cNvSpPr txBox="1">
            <a:spLocks/>
          </p:cNvSpPr>
          <p:nvPr/>
        </p:nvSpPr>
        <p:spPr>
          <a:xfrm>
            <a:off x="5018275" y="2505677"/>
            <a:ext cx="1800200" cy="5961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rahlo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04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Vetrnice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7358" y="1700808"/>
            <a:ext cx="3888432" cy="1256381"/>
          </a:xfrm>
        </p:spPr>
        <p:txBody>
          <a:bodyPr>
            <a:normAutofit/>
          </a:bodyPr>
          <a:lstStyle/>
          <a:p>
            <a:r>
              <a:rPr lang="sl-SI" dirty="0" smtClean="0"/>
              <a:t>….z njimi lahko natančno izmerimo hitrost vetra.</a:t>
            </a:r>
            <a:endParaRPr lang="sl-SI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70" y="1556792"/>
            <a:ext cx="154818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1542269"/>
            <a:ext cx="1656184" cy="1699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7" y="3717032"/>
            <a:ext cx="4220723" cy="281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5220072" y="4244991"/>
            <a:ext cx="3320470" cy="2137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Hitrost vetra se lahko izpiše na opozorilnih tablah.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55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Burja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244017" cy="4873752"/>
          </a:xfrm>
        </p:spPr>
        <p:txBody>
          <a:bodyPr/>
          <a:lstStyle/>
          <a:p>
            <a:r>
              <a:rPr lang="sl-SI" dirty="0" smtClean="0"/>
              <a:t>...vedno piha v isti smeri, zato so drevesa nagnjena,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6245"/>
            <a:ext cx="400372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46583" cy="284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grada vsebine 2"/>
          <p:cNvSpPr txBox="1">
            <a:spLocks/>
          </p:cNvSpPr>
          <p:nvPr/>
        </p:nvSpPr>
        <p:spPr>
          <a:xfrm>
            <a:off x="4994975" y="3561455"/>
            <a:ext cx="3403078" cy="2641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močna prevrne tudi tovornjake.</a:t>
            </a:r>
          </a:p>
        </p:txBody>
      </p:sp>
    </p:spTree>
    <p:extLst>
      <p:ext uri="{BB962C8B-B14F-4D97-AF65-F5344CB8AC3E}">
        <p14:creationId xmlns:p14="http://schemas.microsoft.com/office/powerpoint/2010/main" val="363030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Obramba pred burjo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075240" cy="4873752"/>
          </a:xfrm>
        </p:spPr>
        <p:txBody>
          <a:bodyPr/>
          <a:lstStyle/>
          <a:p>
            <a:r>
              <a:rPr lang="sl-SI" dirty="0" smtClean="0"/>
              <a:t>Kjer piha močna burja, strehe obtežijo s kamni.</a:t>
            </a:r>
            <a:endParaRPr lang="sl-S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6788319" cy="455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Poplave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788024" y="288603"/>
            <a:ext cx="3857266" cy="1268189"/>
          </a:xfrm>
        </p:spPr>
        <p:txBody>
          <a:bodyPr/>
          <a:lstStyle/>
          <a:p>
            <a:r>
              <a:rPr lang="sl-SI" dirty="0" smtClean="0"/>
              <a:t>…povzročijo jih velike količine dežja.</a:t>
            </a:r>
            <a:endParaRPr lang="sl-SI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676">
            <a:off x="538446" y="1821949"/>
            <a:ext cx="3857242" cy="2889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096">
            <a:off x="4499992" y="1781677"/>
            <a:ext cx="4017437" cy="2441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04" y="4221088"/>
            <a:ext cx="388502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0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 fontScale="90000"/>
          </a:bodyPr>
          <a:lstStyle/>
          <a:p>
            <a:r>
              <a:rPr lang="sl-SI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Povezave na posnetke poplav v Sloveniji.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endParaRPr lang="sl-SI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903276" cy="24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NATAA~1\AppData\Local\Temp\SNAGHTML2110596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0467"/>
            <a:ext cx="3816424" cy="30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Snežni plazovi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…zaradi velike količine novega snega.</a:t>
            </a:r>
            <a:endParaRPr lang="sl-S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30" y="2636912"/>
            <a:ext cx="374924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3121"/>
            <a:ext cx="2906638" cy="297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accent6">
                    <a:lumMod val="50000"/>
                  </a:schemeClr>
                </a:solidFill>
              </a:rPr>
              <a:t>Suša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…pojavi se takrat, ko je premalo padavin.</a:t>
            </a:r>
          </a:p>
          <a:p>
            <a:r>
              <a:rPr lang="sl-SI" dirty="0" err="1" smtClean="0"/>
              <a:t>Ponavadi</a:t>
            </a:r>
            <a:r>
              <a:rPr lang="sl-SI" dirty="0" smtClean="0"/>
              <a:t> uniči pridelek na poljih.</a:t>
            </a:r>
            <a:endParaRPr lang="sl-SI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3" y="2688706"/>
            <a:ext cx="4045992" cy="2692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485990" cy="170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669">
            <a:off x="5004048" y="2652173"/>
            <a:ext cx="3600400" cy="238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7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Žled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r>
              <a:rPr lang="sl-SI" dirty="0" smtClean="0"/>
              <a:t>…nastane, ko zamrzne dež.</a:t>
            </a:r>
          </a:p>
          <a:p>
            <a:r>
              <a:rPr lang="sl-SI" dirty="0" smtClean="0"/>
              <a:t>Ceste so poledenele in nevarne, drevje se lomi, električni daljnovodi se poškodujejo.</a:t>
            </a:r>
            <a:endParaRPr lang="sl-SI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744">
            <a:off x="3911515" y="3250984"/>
            <a:ext cx="4284353" cy="287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3093"/>
            <a:ext cx="3044390" cy="2092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4" y="188640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3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Sončno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3" y="1651869"/>
            <a:ext cx="7200800" cy="502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4140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7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Toča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…lahko nastane poleti v nevihtnih oblakih.</a:t>
            </a:r>
          </a:p>
          <a:p>
            <a:r>
              <a:rPr lang="sl-SI" sz="2400" dirty="0" smtClean="0"/>
              <a:t>Nastane, ko voda v oblakih zmrzne in kot led pade na tla.</a:t>
            </a:r>
          </a:p>
          <a:p>
            <a:r>
              <a:rPr lang="sl-SI" sz="2400" dirty="0" smtClean="0"/>
              <a:t>Lahko uniči strehe, avtomobile in pridelke na poljih.</a:t>
            </a:r>
            <a:endParaRPr lang="sl-SI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4" y="7121"/>
            <a:ext cx="2427821" cy="161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6" y="3573016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439">
            <a:off x="6216823" y="342900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923">
            <a:off x="2865099" y="4022407"/>
            <a:ext cx="3115770" cy="232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Slana</a:t>
            </a:r>
            <a:endParaRPr lang="sl-SI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6995120" cy="4873752"/>
          </a:xfrm>
        </p:spPr>
        <p:txBody>
          <a:bodyPr/>
          <a:lstStyle/>
          <a:p>
            <a:r>
              <a:rPr lang="sl-SI" dirty="0" smtClean="0"/>
              <a:t>…nastane jeseni in zgodaj spomladi, ko se ponoči ohladi pod 0°C in drobne kapljice na rastlini zmrznejo.</a:t>
            </a:r>
          </a:p>
          <a:p>
            <a:r>
              <a:rPr lang="sl-SI" dirty="0" smtClean="0"/>
              <a:t>Lahko poškoduje rastline in s tem pridelke na polju.</a:t>
            </a:r>
            <a:endParaRPr lang="sl-SI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754">
            <a:off x="766211" y="3909681"/>
            <a:ext cx="3625269" cy="271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052">
            <a:off x="4517944" y="3738731"/>
            <a:ext cx="3937310" cy="262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14" y="188640"/>
            <a:ext cx="1676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Meteorolog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251520" y="2204864"/>
            <a:ext cx="7467600" cy="4441704"/>
          </a:xfrm>
        </p:spPr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Vremenski pojavi niso vsak dan enaki. 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</a:rPr>
              <a:t>Meteorologi</a:t>
            </a:r>
            <a:r>
              <a:rPr lang="sl-SI" dirty="0" smtClean="0"/>
              <a:t> zato vreme opazujejo in merijo </a:t>
            </a:r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količino padavin</a:t>
            </a:r>
            <a:r>
              <a:rPr lang="sl-SI" dirty="0" smtClean="0"/>
              <a:t>, </a:t>
            </a:r>
          </a:p>
          <a:p>
            <a:r>
              <a:rPr lang="sl-SI" dirty="0" smtClean="0">
                <a:solidFill>
                  <a:schemeClr val="accent3">
                    <a:lumMod val="75000"/>
                  </a:schemeClr>
                </a:solidFill>
              </a:rPr>
              <a:t>temperaturo zraka</a:t>
            </a:r>
            <a:r>
              <a:rPr lang="sl-SI" dirty="0" smtClean="0"/>
              <a:t>, </a:t>
            </a:r>
          </a:p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hitrost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smer</a:t>
            </a:r>
            <a:r>
              <a:rPr lang="sl-SI" dirty="0" smtClean="0"/>
              <a:t> vetra, </a:t>
            </a:r>
          </a:p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zračni tlak</a:t>
            </a:r>
            <a:r>
              <a:rPr lang="sl-SI" dirty="0" smtClean="0"/>
              <a:t>. </a:t>
            </a:r>
          </a:p>
          <a:p>
            <a:endParaRPr lang="sl-SI" dirty="0"/>
          </a:p>
          <a:p>
            <a:r>
              <a:rPr lang="sl-SI" dirty="0" smtClean="0"/>
              <a:t>Na podlagi teh meritev naredijo vremensko napoved.</a:t>
            </a:r>
            <a:endParaRPr lang="sl-SI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304256" cy="172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466633" y="5257407"/>
            <a:ext cx="6898333" cy="1152277"/>
          </a:xfrm>
        </p:spPr>
        <p:txBody>
          <a:bodyPr>
            <a:normAutofit lnSpcReduction="10000"/>
          </a:bodyPr>
          <a:lstStyle/>
          <a:p>
            <a:r>
              <a:rPr lang="sl-SI" dirty="0">
                <a:solidFill>
                  <a:schemeClr val="tx2"/>
                </a:solidFill>
                <a:latin typeface="Comic Sans MS" pitchFamily="66" charset="0"/>
              </a:rPr>
              <a:t>Slikovno gradivo: </a:t>
            </a:r>
            <a:r>
              <a:rPr lang="sl-SI" dirty="0" smtClean="0">
                <a:solidFill>
                  <a:schemeClr val="tx2"/>
                </a:solidFill>
                <a:latin typeface="Comic Sans MS" pitchFamily="66" charset="0"/>
              </a:rPr>
              <a:t>internet</a:t>
            </a:r>
            <a:endParaRPr lang="sl-SI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sl-SI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sl-SI" sz="1400" dirty="0" smtClean="0">
                <a:solidFill>
                  <a:schemeClr val="tx2"/>
                </a:solidFill>
                <a:latin typeface="Comic Sans MS" pitchFamily="66" charset="0"/>
              </a:rPr>
              <a:t>PM, 2012</a:t>
            </a:r>
            <a:endParaRPr lang="sl-SI" sz="14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Delno jasno /oblačno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417"/>
            <a:ext cx="7452828" cy="504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60091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Deževno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768752" cy="490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33185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Oblačno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14920"/>
            <a:ext cx="7416825" cy="495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33185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4402832" cy="11430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Megleno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0758"/>
            <a:ext cx="7128792" cy="534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75" y="170638"/>
            <a:ext cx="269059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2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Nevihta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914128" cy="535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3704"/>
            <a:ext cx="1970112" cy="197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Sneženo</a:t>
            </a:r>
            <a:br>
              <a:rPr lang="sl-SI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sl-SI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2926"/>
            <a:ext cx="7632848" cy="535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2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Vreme se spreminja vsak dan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sz="quarter" idx="4294967295"/>
          </p:nvPr>
        </p:nvSpPr>
        <p:spPr>
          <a:xfrm>
            <a:off x="457200" y="1340768"/>
            <a:ext cx="3898776" cy="936104"/>
          </a:xfrm>
        </p:spPr>
        <p:txBody>
          <a:bodyPr>
            <a:normAutofit/>
          </a:bodyPr>
          <a:lstStyle/>
          <a:p>
            <a:r>
              <a:rPr lang="sl-SI" dirty="0" smtClean="0"/>
              <a:t>PONEDELJEK, 22.10.	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88432" cy="303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320480" cy="33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grada besedila 4"/>
          <p:cNvSpPr txBox="1">
            <a:spLocks/>
          </p:cNvSpPr>
          <p:nvPr/>
        </p:nvSpPr>
        <p:spPr>
          <a:xfrm>
            <a:off x="4816552" y="1961220"/>
            <a:ext cx="3898776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TOREK, 23.10.	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84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d749b4515b75daab8cddf4c6aa62231c448949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298</Words>
  <Application>Microsoft Office PowerPoint</Application>
  <PresentationFormat>Diaprojekcija na zaslonu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8" baseType="lpstr">
      <vt:lpstr>Wingdings 2</vt:lpstr>
      <vt:lpstr>Wingdings</vt:lpstr>
      <vt:lpstr>Comic Sans MS</vt:lpstr>
      <vt:lpstr>Century Schoolbook</vt:lpstr>
      <vt:lpstr>Altana</vt:lpstr>
      <vt:lpstr>VREMENSKI POJAVI</vt:lpstr>
      <vt:lpstr>Sončno</vt:lpstr>
      <vt:lpstr>Delno jasno /oblačno </vt:lpstr>
      <vt:lpstr>Deževno</vt:lpstr>
      <vt:lpstr>Oblačno </vt:lpstr>
      <vt:lpstr>Megleno </vt:lpstr>
      <vt:lpstr>Nevihta </vt:lpstr>
      <vt:lpstr>Sneženo </vt:lpstr>
      <vt:lpstr>Vreme se spreminja vsak dan</vt:lpstr>
      <vt:lpstr>Veter</vt:lpstr>
      <vt:lpstr>Hitrost in smer vetra </vt:lpstr>
      <vt:lpstr>Vetrnice</vt:lpstr>
      <vt:lpstr>Burja</vt:lpstr>
      <vt:lpstr>Obramba pred burjo</vt:lpstr>
      <vt:lpstr>Poplave</vt:lpstr>
      <vt:lpstr>Povezave na posnetke poplav v Sloveniji.</vt:lpstr>
      <vt:lpstr>Snežni plazovi</vt:lpstr>
      <vt:lpstr>Suša</vt:lpstr>
      <vt:lpstr>Žled</vt:lpstr>
      <vt:lpstr>Toča</vt:lpstr>
      <vt:lpstr>Slana</vt:lpstr>
      <vt:lpstr>Meteorolog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VREMENSKI POJAVI</dc:title>
  <dc:creator>Petra</dc:creator>
  <cp:lastModifiedBy>Uporabnik</cp:lastModifiedBy>
  <cp:revision>29</cp:revision>
  <dcterms:created xsi:type="dcterms:W3CDTF">2012-10-22T20:28:41Z</dcterms:created>
  <dcterms:modified xsi:type="dcterms:W3CDTF">2020-03-17T05:51:55Z</dcterms:modified>
</cp:coreProperties>
</file>