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57426-E252-457B-8B0A-5BA00208B102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8829C-6A30-4AC1-8226-08BD0599E39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7032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829C-6A30-4AC1-8226-08BD0599E39B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955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96D7-9915-401F-AFA4-A1FC1EC6766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F7C3-C50C-4053-B79C-96864B9C1A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98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96D7-9915-401F-AFA4-A1FC1EC6766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F7C3-C50C-4053-B79C-96864B9C1A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527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96D7-9915-401F-AFA4-A1FC1EC6766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F7C3-C50C-4053-B79C-96864B9C1A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828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96D7-9915-401F-AFA4-A1FC1EC6766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F7C3-C50C-4053-B79C-96864B9C1A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097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96D7-9915-401F-AFA4-A1FC1EC6766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F7C3-C50C-4053-B79C-96864B9C1A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879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96D7-9915-401F-AFA4-A1FC1EC6766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F7C3-C50C-4053-B79C-96864B9C1A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388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96D7-9915-401F-AFA4-A1FC1EC6766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F7C3-C50C-4053-B79C-96864B9C1A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7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96D7-9915-401F-AFA4-A1FC1EC6766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F7C3-C50C-4053-B79C-96864B9C1A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192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96D7-9915-401F-AFA4-A1FC1EC6766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F7C3-C50C-4053-B79C-96864B9C1A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491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96D7-9915-401F-AFA4-A1FC1EC6766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F7C3-C50C-4053-B79C-96864B9C1A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052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96D7-9915-401F-AFA4-A1FC1EC6766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F7C3-C50C-4053-B79C-96864B9C1A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146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0000">
              <a:srgbClr val="85C2FF"/>
            </a:gs>
            <a:gs pos="88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396D7-9915-401F-AFA4-A1FC1EC6766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5F7C3-C50C-4053-B79C-96864B9C1AC2}" type="slidenum">
              <a:rPr lang="sl-SI" smtClean="0"/>
              <a:t>‹#›</a:t>
            </a:fld>
            <a:endParaRPr lang="sl-SI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95250"/>
            <a:ext cx="87137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>
              <a:defRPr/>
            </a:pPr>
            <a:r>
              <a:rPr lang="sl-SI" altLang="sl-SI" sz="1000" b="0" dirty="0" smtClean="0"/>
              <a:t>JVIZ, OŠ DOBRNA, 4. </a:t>
            </a:r>
            <a:r>
              <a:rPr lang="sl-SI" altLang="sl-SI" sz="1000" b="0" dirty="0" err="1" smtClean="0"/>
              <a:t>RAZRED					NARAVOSLOVJE</a:t>
            </a:r>
            <a:r>
              <a:rPr lang="sl-SI" altLang="sl-SI" sz="1000" b="0" baseline="0" dirty="0" smtClean="0"/>
              <a:t> IN TEHNIKA</a:t>
            </a:r>
            <a:r>
              <a:rPr lang="sl-SI" altLang="sl-SI" sz="1000" b="0" dirty="0" smtClean="0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1922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video" Target="../media/media3.mp4"/><Relationship Id="rId7" Type="http://schemas.openxmlformats.org/officeDocument/2006/relationships/notesSlide" Target="../notesSlides/notesSlide1.xml"/><Relationship Id="rId2" Type="http://schemas.microsoft.com/office/2007/relationships/media" Target="../media/media3.mp4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4.wav"/><Relationship Id="rId4" Type="http://schemas.microsoft.com/office/2007/relationships/media" Target="../media/media4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300" dirty="0" smtClean="0"/>
              <a:t>KAJ POTUJE? </a:t>
            </a:r>
            <a:r>
              <a:rPr lang="sl-SI" dirty="0"/>
              <a:t/>
            </a:r>
            <a:br>
              <a:rPr lang="sl-SI" dirty="0"/>
            </a:br>
            <a:r>
              <a:rPr lang="sl-SI" b="1" dirty="0" smtClean="0"/>
              <a:t>HRANA</a:t>
            </a:r>
            <a:endParaRPr lang="sl-SI" b="1" dirty="0"/>
          </a:p>
        </p:txBody>
      </p:sp>
      <p:pic>
        <p:nvPicPr>
          <p:cNvPr id="3073" name="Slika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08" y="1628800"/>
            <a:ext cx="23042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esna puščica 2"/>
          <p:cNvSpPr>
            <a:spLocks noChangeArrowheads="1"/>
          </p:cNvSpPr>
          <p:nvPr/>
        </p:nvSpPr>
        <p:spPr bwMode="auto">
          <a:xfrm>
            <a:off x="1606984" y="5013176"/>
            <a:ext cx="2009775" cy="723900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E5B8B7"/>
          </a:solidFill>
          <a:ln w="25400">
            <a:solidFill>
              <a:srgbClr val="E5B8B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SPOROČILA</a:t>
            </a:r>
            <a:endParaRPr kumimoji="0" lang="sl-SI" altLang="sl-SI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esna puščica 5"/>
          <p:cNvSpPr>
            <a:spLocks noChangeArrowheads="1"/>
          </p:cNvSpPr>
          <p:nvPr/>
        </p:nvSpPr>
        <p:spPr bwMode="auto">
          <a:xfrm>
            <a:off x="1869283" y="3933056"/>
            <a:ext cx="1381125" cy="62865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8DB3E2"/>
          </a:solidFill>
          <a:ln w="25400">
            <a:solidFill>
              <a:srgbClr val="8DB3E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ZRAK</a:t>
            </a:r>
            <a:endParaRPr kumimoji="0" lang="sl-SI" altLang="sl-SI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esna puščica 6"/>
          <p:cNvSpPr>
            <a:spLocks noChangeArrowheads="1"/>
          </p:cNvSpPr>
          <p:nvPr/>
        </p:nvSpPr>
        <p:spPr bwMode="auto">
          <a:xfrm>
            <a:off x="1606984" y="2549669"/>
            <a:ext cx="1981200" cy="66675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ABF8F"/>
          </a:solidFill>
          <a:ln w="25400">
            <a:solidFill>
              <a:srgbClr val="FABF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HRANA IN VODA</a:t>
            </a:r>
            <a:endParaRPr kumimoji="0" lang="sl-SI" altLang="sl-SI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esna puščica 7"/>
          <p:cNvSpPr>
            <a:spLocks noChangeArrowheads="1"/>
          </p:cNvSpPr>
          <p:nvPr/>
        </p:nvSpPr>
        <p:spPr bwMode="auto">
          <a:xfrm>
            <a:off x="4860032" y="1772816"/>
            <a:ext cx="1781175" cy="561975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E5B8B7"/>
          </a:solidFill>
          <a:ln w="25400">
            <a:solidFill>
              <a:srgbClr val="E5B8B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SPOROČILA</a:t>
            </a:r>
            <a:endParaRPr kumimoji="0" lang="sl-SI" altLang="sl-S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l-SI" altLang="sl-SI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esna puščica 12"/>
          <p:cNvSpPr/>
          <p:nvPr/>
        </p:nvSpPr>
        <p:spPr>
          <a:xfrm>
            <a:off x="5191125" y="2813436"/>
            <a:ext cx="1609725" cy="7239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sz="1200" dirty="0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TOPLOTA</a:t>
            </a:r>
            <a:endParaRPr lang="sl-SI" sz="1100" dirty="0">
              <a:ea typeface="Calibri"/>
              <a:cs typeface="Times New Roman"/>
            </a:endParaRPr>
          </a:p>
        </p:txBody>
      </p:sp>
      <p:sp>
        <p:nvSpPr>
          <p:cNvPr id="14" name="Desna puščica 13"/>
          <p:cNvSpPr/>
          <p:nvPr/>
        </p:nvSpPr>
        <p:spPr>
          <a:xfrm>
            <a:off x="5005387" y="4170413"/>
            <a:ext cx="1981200" cy="7239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1200" dirty="0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IZLOČENE</a:t>
            </a:r>
            <a:r>
              <a:rPr lang="sl-SI" sz="1200" dirty="0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SNOVI</a:t>
            </a:r>
            <a:endParaRPr lang="sl-SI" sz="1100" dirty="0">
              <a:effectLst/>
              <a:ea typeface="Calibri"/>
              <a:cs typeface="Times New Roman"/>
            </a:endParaRPr>
          </a:p>
        </p:txBody>
      </p:sp>
      <p:pic>
        <p:nvPicPr>
          <p:cNvPr id="12" name="Zvok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045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20"/>
    </mc:Choice>
    <mc:Fallback xmlns="">
      <p:transition spd="slow" advTm="36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925144"/>
          </a:xfrm>
        </p:spPr>
        <p:txBody>
          <a:bodyPr>
            <a:normAutofit/>
          </a:bodyPr>
          <a:lstStyle/>
          <a:p>
            <a:r>
              <a:rPr lang="sl-SI" dirty="0" smtClean="0"/>
              <a:t>Zapri oči …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Kaj se zgodi s hrano v ustih? </a:t>
            </a:r>
          </a:p>
          <a:p>
            <a:endParaRPr lang="sl-SI" dirty="0" smtClean="0"/>
          </a:p>
          <a:p>
            <a:r>
              <a:rPr lang="sl-SI" dirty="0" smtClean="0"/>
              <a:t>Kaj se zgodi s hrano, ko jo pogoltnemo?</a:t>
            </a:r>
            <a:endParaRPr lang="sl-SI" dirty="0"/>
          </a:p>
        </p:txBody>
      </p:sp>
      <p:pic>
        <p:nvPicPr>
          <p:cNvPr id="1026" name="Picture 2" descr="Večer - Otrokovo prehranjevanje: ni slabe hrane, so samo slabe navad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r="27258"/>
          <a:stretch/>
        </p:blipFill>
        <p:spPr bwMode="auto">
          <a:xfrm>
            <a:off x="4986567" y="1340768"/>
            <a:ext cx="3823854" cy="443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125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72"/>
    </mc:Choice>
    <mc:Fallback xmlns="">
      <p:transition spd="slow" advTm="33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rebava.theora.mp4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04664" y="-38209"/>
            <a:ext cx="12169352" cy="6896209"/>
          </a:xfrm>
        </p:spPr>
      </p:pic>
      <p:sp>
        <p:nvSpPr>
          <p:cNvPr id="5" name="PoljeZBesedilom 4"/>
          <p:cNvSpPr txBox="1"/>
          <p:nvPr/>
        </p:nvSpPr>
        <p:spPr>
          <a:xfrm>
            <a:off x="1619672" y="105926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USTA</a:t>
            </a:r>
            <a:endParaRPr lang="sl-SI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516216" y="11967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POŽIRALNIK</a:t>
            </a:r>
            <a:endParaRPr lang="sl-SI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475656" y="3645024"/>
            <a:ext cx="116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ŽELODEC</a:t>
            </a:r>
            <a:endParaRPr lang="sl-SI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288174" y="4509120"/>
            <a:ext cx="153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TANKO ČREVO</a:t>
            </a:r>
            <a:endParaRPr lang="sl-SI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358466" y="48784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DEBELO ČREVO</a:t>
            </a:r>
            <a:endParaRPr lang="sl-SI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569196" y="5548590"/>
            <a:ext cx="167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ZADNJIČNA ODPRTINA</a:t>
            </a:r>
            <a:endParaRPr lang="sl-SI" b="1" dirty="0"/>
          </a:p>
        </p:txBody>
      </p:sp>
      <p:cxnSp>
        <p:nvCxnSpPr>
          <p:cNvPr id="12" name="Raven puščični povezovalnik 11"/>
          <p:cNvCxnSpPr/>
          <p:nvPr/>
        </p:nvCxnSpPr>
        <p:spPr>
          <a:xfrm flipV="1">
            <a:off x="2267744" y="1052736"/>
            <a:ext cx="158417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H="1">
            <a:off x="4860032" y="1566084"/>
            <a:ext cx="1944216" cy="998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>
            <a:off x="2483768" y="3829690"/>
            <a:ext cx="266429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aven puščični povezovalnik 18"/>
          <p:cNvCxnSpPr/>
          <p:nvPr/>
        </p:nvCxnSpPr>
        <p:spPr>
          <a:xfrm>
            <a:off x="2823650" y="4754154"/>
            <a:ext cx="158417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ven puščični povezovalnik 19"/>
          <p:cNvCxnSpPr/>
          <p:nvPr/>
        </p:nvCxnSpPr>
        <p:spPr>
          <a:xfrm flipH="1">
            <a:off x="5715089" y="5094289"/>
            <a:ext cx="674890" cy="322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ven puščični povezovalnik 21"/>
          <p:cNvCxnSpPr/>
          <p:nvPr/>
        </p:nvCxnSpPr>
        <p:spPr>
          <a:xfrm flipH="1">
            <a:off x="4766022" y="5917922"/>
            <a:ext cx="1803175" cy="75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oljeZBesedilom 23"/>
          <p:cNvSpPr txBox="1"/>
          <p:nvPr/>
        </p:nvSpPr>
        <p:spPr>
          <a:xfrm>
            <a:off x="1098643" y="-2583"/>
            <a:ext cx="28893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/>
              <a:t>PREBAVNA POT</a:t>
            </a:r>
            <a:endParaRPr lang="sl-SI" sz="3000" b="1" dirty="0"/>
          </a:p>
        </p:txBody>
      </p:sp>
      <p:pic>
        <p:nvPicPr>
          <p:cNvPr id="15" name="Zvok 14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31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93"/>
    </mc:Choice>
    <mc:Fallback xmlns="">
      <p:transition spd="slow" advTm="131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8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 isNarration="1"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  <p:extLst>
    <p:ext uri="{E180D4A7-C9FB-4DFB-919C-405C955672EB}">
      <p14:showEvtLst xmlns:p14="http://schemas.microsoft.com/office/powerpoint/2010/main">
        <p14:playEvt time="86469" objId="4"/>
        <p14:pauseEvt time="95169" objId="4"/>
        <p14:resumeEvt time="119138" objId="4"/>
        <p14:stopEvt time="130862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1" y="476672"/>
            <a:ext cx="4464497" cy="2260992"/>
          </a:xfrm>
        </p:spPr>
        <p:txBody>
          <a:bodyPr/>
          <a:lstStyle/>
          <a:p>
            <a:r>
              <a:rPr lang="sl-SI" b="1" dirty="0" smtClean="0"/>
              <a:t>UČBENIK za NIT</a:t>
            </a:r>
            <a:r>
              <a:rPr lang="sl-SI" dirty="0" smtClean="0"/>
              <a:t>, str. 48</a:t>
            </a:r>
          </a:p>
          <a:p>
            <a:r>
              <a:rPr lang="sl-SI" dirty="0" smtClean="0"/>
              <a:t>TABELSKA SLIKA v zvezek</a:t>
            </a:r>
          </a:p>
          <a:p>
            <a:endParaRPr lang="sl-SI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052736"/>
            <a:ext cx="5369836" cy="566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72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68"/>
    </mc:Choice>
    <mc:Fallback xmlns="">
      <p:transition spd="slow" advTm="69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5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8|3.4|1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53.8|5.9|16.3|22.7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0.1"/>
</p:tagLst>
</file>

<file path=ppt/theme/theme1.xml><?xml version="1.0" encoding="utf-8"?>
<a:theme xmlns:a="http://schemas.openxmlformats.org/drawingml/2006/main" name="Officeova tema">
  <a:themeElements>
    <a:clrScheme name="Valovit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56</Words>
  <Application>Microsoft Office PowerPoint</Application>
  <PresentationFormat>Diaprojekcija na zaslonu (4:3)</PresentationFormat>
  <Paragraphs>23</Paragraphs>
  <Slides>4</Slides>
  <Notes>1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Officeova tema</vt:lpstr>
      <vt:lpstr>KAJ POTUJE?  HRANA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POTUJE?  HRANA</dc:title>
  <dc:creator>Darinka</dc:creator>
  <cp:lastModifiedBy>Irena</cp:lastModifiedBy>
  <cp:revision>10</cp:revision>
  <dcterms:created xsi:type="dcterms:W3CDTF">2020-04-01T15:37:11Z</dcterms:created>
  <dcterms:modified xsi:type="dcterms:W3CDTF">2020-04-01T18:53:41Z</dcterms:modified>
</cp:coreProperties>
</file>