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Vaje po konferenci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6358759"/>
            <a:ext cx="9448800" cy="499240"/>
          </a:xfrm>
        </p:spPr>
        <p:txBody>
          <a:bodyPr/>
          <a:lstStyle/>
          <a:p>
            <a:r>
              <a:rPr lang="sl-SI" dirty="0" smtClean="0"/>
              <a:t>Jan Arlič                                                                                                            9.r 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2836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l"/>
            <a:r>
              <a:rPr lang="sl-SI" dirty="0" smtClean="0"/>
              <a:t>9.Dvigovanje trupa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Noge nekam zahakljamo roke položimo na ramena in to vajo ponovimo vsaj 10krat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77711" y="2981326"/>
            <a:ext cx="3825765" cy="339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3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l"/>
            <a:r>
              <a:rPr lang="sl-SI" dirty="0" smtClean="0"/>
              <a:t>10.Kroženje z zapestjem in </a:t>
            </a:r>
            <a:r>
              <a:rPr lang="sl-SI" dirty="0" err="1" smtClean="0"/>
              <a:t>gležnim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Roke sklenimo in krožimo </a:t>
            </a:r>
            <a:r>
              <a:rPr lang="sl-SI" dirty="0" err="1" smtClean="0"/>
              <a:t>gležen</a:t>
            </a:r>
            <a:r>
              <a:rPr lang="sl-SI" dirty="0" smtClean="0"/>
              <a:t> položimo na tla in krožimo. To ponovimo tudi na drugi roki in gležnju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70711" y="3010230"/>
            <a:ext cx="4177863" cy="332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0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l"/>
            <a:r>
              <a:rPr lang="sl-SI" dirty="0" smtClean="0"/>
              <a:t>11.Položaj </a:t>
            </a:r>
            <a:r>
              <a:rPr lang="sl-SI" dirty="0" err="1" smtClean="0"/>
              <a:t>murija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Se udobno uležemo na posteljo in to vajo ponovimo vsaj 30krat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921876"/>
            <a:ext cx="4810234" cy="355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5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l"/>
            <a:r>
              <a:rPr lang="sl-SI" dirty="0" smtClean="0"/>
              <a:t>1.Vaja kroženje z glavo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Se usedemo ali stojimo in začnemo krožiti z glavo v desno/levo stran. To vajo izvajamo nekaj časa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70862" y="3541000"/>
            <a:ext cx="3736428" cy="25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8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816924"/>
            <a:ext cx="10820400" cy="1293028"/>
          </a:xfrm>
        </p:spPr>
        <p:txBody>
          <a:bodyPr/>
          <a:lstStyle/>
          <a:p>
            <a:pPr algn="l"/>
            <a:r>
              <a:rPr lang="sl-SI" dirty="0" smtClean="0"/>
              <a:t>2.Kroženje z rokami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Se usedemo ali stojim in začnemo krožiti naprej/</a:t>
            </a:r>
            <a:r>
              <a:rPr lang="sl-SI" dirty="0" err="1" smtClean="0"/>
              <a:t>nazaj.Noge</a:t>
            </a:r>
            <a:r>
              <a:rPr lang="sl-SI" dirty="0" smtClean="0"/>
              <a:t> damo malenkost narazen in vrtimo nekaj časa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93978" y="3208282"/>
            <a:ext cx="3957145" cy="285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l"/>
            <a:r>
              <a:rPr lang="sl-SI" dirty="0" smtClean="0"/>
              <a:t>3.Kroženje v bokih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Se ostanemo in začnemo krožiti v desno/levo stran. Noge damo malenkost narazen. In to delamo 5-10min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79704" y="3462172"/>
            <a:ext cx="3831021" cy="256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8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l"/>
            <a:r>
              <a:rPr lang="sl-SI" dirty="0" smtClean="0"/>
              <a:t>4.Izpadni koraki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Stopimo malo narazen. In najprej ena od nog naprej in mi gremo malo v počep in to vajo ponovimo 2krat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02542" y="3243797"/>
            <a:ext cx="3589283" cy="263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7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806414"/>
            <a:ext cx="10857186" cy="1293028"/>
          </a:xfrm>
        </p:spPr>
        <p:txBody>
          <a:bodyPr/>
          <a:lstStyle/>
          <a:p>
            <a:pPr algn="l"/>
            <a:r>
              <a:rPr lang="sl-SI" dirty="0" smtClean="0"/>
              <a:t>5.Rastezovanje stegenskih mišic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Stojimo in potem izberemo eno do nog in jo potiskamo proti prsim držimo jih vsaj 1-2min in potem to ponovimo se z drugo nogo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23814" y="3146862"/>
            <a:ext cx="3841531" cy="301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4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l"/>
            <a:r>
              <a:rPr lang="sl-SI" dirty="0" smtClean="0"/>
              <a:t>6.Rastezanje zapestja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Roko damo predse in vlečemo prste proti sebi ponovimo vsaj 5krat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63887" y="3317657"/>
            <a:ext cx="3920358" cy="26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l"/>
            <a:r>
              <a:rPr lang="sl-SI" dirty="0" smtClean="0"/>
              <a:t>7.Visoki in nizki </a:t>
            </a:r>
            <a:r>
              <a:rPr lang="sl-SI" dirty="0" err="1" smtClean="0"/>
              <a:t>skiping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Tečemo na mesto in kolena potiskamo prot glavi to vajo izvajamo 10-20sec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76874" y="3267733"/>
            <a:ext cx="3978166" cy="273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9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l"/>
            <a:r>
              <a:rPr lang="sl-SI" dirty="0" smtClean="0"/>
              <a:t>8.skleci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Roke damo v širino ramen in se vzdigujemo to vajo ponovimo 10-20krat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03249" y="2563539"/>
            <a:ext cx="3631324" cy="432697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21260" y="2467797"/>
            <a:ext cx="3662852" cy="451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2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ed pa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Sled pare</Template>
  <TotalTime>71</TotalTime>
  <Words>211</Words>
  <Application>Microsoft Office PowerPoint</Application>
  <PresentationFormat>Širokozaslonsko</PresentationFormat>
  <Paragraphs>24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Sled pare</vt:lpstr>
      <vt:lpstr>Vaje po konferenci</vt:lpstr>
      <vt:lpstr>1.Vaja kroženje z glavo</vt:lpstr>
      <vt:lpstr>2.Kroženje z rokami</vt:lpstr>
      <vt:lpstr>3.Kroženje v bokih</vt:lpstr>
      <vt:lpstr>4.Izpadni koraki</vt:lpstr>
      <vt:lpstr>5.Rastezovanje stegenskih mišic</vt:lpstr>
      <vt:lpstr>6.Rastezanje zapestja</vt:lpstr>
      <vt:lpstr>7.Visoki in nizki skiping</vt:lpstr>
      <vt:lpstr>8.skleci</vt:lpstr>
      <vt:lpstr>9.Dvigovanje trupa</vt:lpstr>
      <vt:lpstr>10.Kroženje z zapestjem in gležnim</vt:lpstr>
      <vt:lpstr>11.Položaj murija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Vaje po konferenci</dc:title>
  <dc:creator>Windows User</dc:creator>
  <cp:lastModifiedBy>Windows User</cp:lastModifiedBy>
  <cp:revision>6</cp:revision>
  <dcterms:created xsi:type="dcterms:W3CDTF">2020-12-01T12:28:43Z</dcterms:created>
  <dcterms:modified xsi:type="dcterms:W3CDTF">2020-12-01T13:40:12Z</dcterms:modified>
</cp:coreProperties>
</file>