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21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151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56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93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3480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849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7208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39785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711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23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526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82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153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096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018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467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215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F69FD4-E452-4BB7-B267-6D4B2B6DD328}" type="datetimeFigureOut">
              <a:rPr lang="sl-SI" smtClean="0"/>
              <a:t>2. 12. 2020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92CBF4E-52D4-4CAD-91EE-9CD69D2F3EB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7143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323646"/>
          </a:xfrm>
        </p:spPr>
        <p:txBody>
          <a:bodyPr/>
          <a:lstStyle/>
          <a:p>
            <a:r>
              <a:rPr lang="sl-SI" dirty="0" smtClean="0"/>
              <a:t>PREPROSTE VAJE V 5 MINUTAH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rot="10800000" flipV="1">
            <a:off x="1236520" y="5637475"/>
            <a:ext cx="9454644" cy="697955"/>
          </a:xfrm>
        </p:spPr>
        <p:txBody>
          <a:bodyPr>
            <a:normAutofit/>
          </a:bodyPr>
          <a:lstStyle/>
          <a:p>
            <a:r>
              <a:rPr lang="sl-SI" dirty="0" smtClean="0"/>
              <a:t>MATIC DIMEC 9r.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5664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29784" y="2450713"/>
            <a:ext cx="8534400" cy="1507067"/>
          </a:xfrm>
        </p:spPr>
        <p:txBody>
          <a:bodyPr/>
          <a:lstStyle/>
          <a:p>
            <a:r>
              <a:rPr lang="sl-SI" dirty="0" smtClean="0"/>
              <a:t>            HVALA ZA OGLED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29784" y="1891146"/>
            <a:ext cx="8534400" cy="3615267"/>
          </a:xfrm>
        </p:spPr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6423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47784" y="685799"/>
            <a:ext cx="6037428" cy="1206611"/>
          </a:xfrm>
        </p:spPr>
        <p:txBody>
          <a:bodyPr/>
          <a:lstStyle/>
          <a:p>
            <a:r>
              <a:rPr lang="sl-SI" dirty="0" smtClean="0"/>
              <a:t>KROŽENJE Z GLAVO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1" y="2154803"/>
            <a:ext cx="10996255" cy="3959750"/>
          </a:xfrm>
        </p:spPr>
        <p:txBody>
          <a:bodyPr/>
          <a:lstStyle/>
          <a:p>
            <a:r>
              <a:rPr lang="sl-SI" dirty="0" smtClean="0"/>
              <a:t>TA VAJA JE PREPROSTA SAJ NE RABIŠ NITI ENEGA PRIPOMOČKA MORAMO PA PAZITI DA NE KOŽIMO PREHITRO ALI PA PREPOČASI .</a:t>
            </a:r>
          </a:p>
          <a:p>
            <a:r>
              <a:rPr lang="sl-SI" dirty="0" smtClean="0"/>
              <a:t>KROŽIMO 10 KROGOV V ENO SMER IN 10 V DRUGO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388" y="3784407"/>
            <a:ext cx="6613097" cy="2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5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85106" y="278297"/>
            <a:ext cx="6133506" cy="930302"/>
          </a:xfrm>
        </p:spPr>
        <p:txBody>
          <a:bodyPr/>
          <a:lstStyle/>
          <a:p>
            <a:r>
              <a:rPr lang="sl-SI" dirty="0" smtClean="0"/>
              <a:t>OGREVANJE RAMAM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4212" y="1272209"/>
            <a:ext cx="8534400" cy="2679589"/>
          </a:xfrm>
        </p:spPr>
        <p:txBody>
          <a:bodyPr/>
          <a:lstStyle/>
          <a:p>
            <a:r>
              <a:rPr lang="sl-SI" dirty="0" smtClean="0"/>
              <a:t>TUDI TO JE ZELO ZELO ENOSTAVNA VAJA SAJ SE NE RABIŠ NITI VSTATI DA SI OGREJEŠ RAME TO VAJO DELAŠ 1 MINUTO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43" y="3567404"/>
            <a:ext cx="5435969" cy="22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36465" y="373710"/>
            <a:ext cx="6535973" cy="1383527"/>
          </a:xfrm>
        </p:spPr>
        <p:txBody>
          <a:bodyPr/>
          <a:lstStyle/>
          <a:p>
            <a:r>
              <a:rPr lang="sl-SI" dirty="0" smtClean="0"/>
              <a:t>KROŽENJE Z PESTMI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8011" y="1940119"/>
            <a:ext cx="8534400" cy="2608028"/>
          </a:xfrm>
        </p:spPr>
        <p:txBody>
          <a:bodyPr/>
          <a:lstStyle/>
          <a:p>
            <a:r>
              <a:rPr lang="sl-SI" dirty="0" smtClean="0"/>
              <a:t>TO JE PREPROSTA VAJA SAJ LAHKO TUDI MED KONFERENCO LAHKO RAZMIGAŠ ZAPESTJE BREZ DA MOTIŠ POUK.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32" y="3700462"/>
            <a:ext cx="59055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5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93917" y="259773"/>
            <a:ext cx="6880657" cy="1507067"/>
          </a:xfrm>
        </p:spPr>
        <p:txBody>
          <a:bodyPr/>
          <a:lstStyle/>
          <a:p>
            <a:r>
              <a:rPr lang="sl-SI" dirty="0" smtClean="0"/>
              <a:t>Kroženje z boki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58284" y="1381460"/>
            <a:ext cx="8534400" cy="3615267"/>
          </a:xfrm>
        </p:spPr>
        <p:txBody>
          <a:bodyPr/>
          <a:lstStyle/>
          <a:p>
            <a:pPr lvl="1"/>
            <a:r>
              <a:rPr lang="sl-SI" dirty="0" smtClean="0"/>
              <a:t>TA VAJA JE ZELO POMEMBNA SAJ SI RAZMIGAŠ BOKE IN TUTI ZELO NEZAHTEVNA SAJ SE SAMO USTANEŠ IN NAREDIŠ 10 KROGOV V ENO SMER IN 10 V DRUGO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437" y="3613437"/>
            <a:ext cx="4918364" cy="27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9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62844" y="40023"/>
            <a:ext cx="5612967" cy="1507067"/>
          </a:xfrm>
        </p:spPr>
        <p:txBody>
          <a:bodyPr/>
          <a:lstStyle/>
          <a:p>
            <a:r>
              <a:rPr lang="sl-SI" dirty="0" smtClean="0"/>
              <a:t>PREDKLON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41412" y="1547090"/>
            <a:ext cx="8534400" cy="3615267"/>
          </a:xfrm>
        </p:spPr>
        <p:txBody>
          <a:bodyPr/>
          <a:lstStyle/>
          <a:p>
            <a:r>
              <a:rPr lang="sl-SI" dirty="0" smtClean="0"/>
              <a:t>Z TO VAJO SE RAZTEGNEŠ. IZVEDEŠ JO TAKO DA SE USTANEŠ IN SE NAGNEŠ NAPREJ 5 SEC ZADRŽIŠ IN NAZAJ ISTO TAKO PA NA LEVO IN DESNO STRAN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64" y="3644951"/>
            <a:ext cx="4741718" cy="31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1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60072" y="164714"/>
            <a:ext cx="7119649" cy="1507067"/>
          </a:xfrm>
        </p:spPr>
        <p:txBody>
          <a:bodyPr/>
          <a:lstStyle/>
          <a:p>
            <a:r>
              <a:rPr lang="sl-SI" dirty="0" smtClean="0"/>
              <a:t>KROŽENJE Z KOLENI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45322" y="1671781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PREDEN ZAČNEMO Z VAJO SE POSTAVIMO RAVNO, PRIMEMO ZA KOLENA IN ZAČNEMO KROŽIT DELAMO 10 SEKUND V ENO SMER POTEM PE PA V DRUGO.</a:t>
            </a:r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364" y="3700449"/>
            <a:ext cx="2396041" cy="288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3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4412" y="154323"/>
            <a:ext cx="8534400" cy="1507067"/>
          </a:xfrm>
        </p:spPr>
        <p:txBody>
          <a:bodyPr/>
          <a:lstStyle/>
          <a:p>
            <a:r>
              <a:rPr lang="sl-SI" dirty="0" smtClean="0"/>
              <a:t>RAZTEGOVANJE HRBTENICE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34930" y="1661390"/>
            <a:ext cx="8534400" cy="3615267"/>
          </a:xfrm>
        </p:spPr>
        <p:txBody>
          <a:bodyPr/>
          <a:lstStyle/>
          <a:p>
            <a:r>
              <a:rPr lang="sl-SI" dirty="0" smtClean="0"/>
              <a:t>SE ULEŽEMO NA TREBUH IN ROKE POSTAVIMO V PODOBNI POLOŽAJ SKLEC IN SE DVIGNEMO Z GLAVO GOR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63" y="3816520"/>
            <a:ext cx="4565073" cy="30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8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2748" y="102368"/>
            <a:ext cx="8534400" cy="1507067"/>
          </a:xfrm>
        </p:spPr>
        <p:txBody>
          <a:bodyPr/>
          <a:lstStyle/>
          <a:p>
            <a:r>
              <a:rPr lang="sl-SI" dirty="0" smtClean="0"/>
              <a:t>         RAZGIBAVANJE GLEŽNJEV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42748" y="1609435"/>
            <a:ext cx="8534400" cy="3615267"/>
          </a:xfrm>
        </p:spPr>
        <p:txBody>
          <a:bodyPr/>
          <a:lstStyle/>
          <a:p>
            <a:r>
              <a:rPr lang="sl-SI" dirty="0" smtClean="0"/>
              <a:t>SE USTANEMO PORAVNAMO IN STOPIMO Z ENO NOGO NAPRSTE Z DRUGO STOJIMO NA RAVNOST IN ZAČNEMO MIGATI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909" y="3875809"/>
            <a:ext cx="4293578" cy="279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948702"/>
      </p:ext>
    </p:extLst>
  </p:cSld>
  <p:clrMapOvr>
    <a:masterClrMapping/>
  </p:clrMapOvr>
</p:sld>
</file>

<file path=ppt/theme/theme1.xml><?xml version="1.0" encoding="utf-8"?>
<a:theme xmlns:a="http://schemas.openxmlformats.org/drawingml/2006/main" name="Rezina">
  <a:themeElements>
    <a:clrScheme name="Rezin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Rezin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zin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220</Words>
  <Application>Microsoft Office PowerPoint</Application>
  <PresentationFormat>Širokozaslonsko</PresentationFormat>
  <Paragraphs>20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Rezina</vt:lpstr>
      <vt:lpstr>PREPROSTE VAJE V 5 MINUTAH</vt:lpstr>
      <vt:lpstr>KROŽENJE Z GLAVO</vt:lpstr>
      <vt:lpstr>OGREVANJE RAMAM</vt:lpstr>
      <vt:lpstr>KROŽENJE Z PESTMI</vt:lpstr>
      <vt:lpstr>Kroženje z boki</vt:lpstr>
      <vt:lpstr>PREDKLON</vt:lpstr>
      <vt:lpstr>KROŽENJE Z KOLENI</vt:lpstr>
      <vt:lpstr>RAZTEGOVANJE HRBTENICE</vt:lpstr>
      <vt:lpstr>         RAZGIBAVANJE GLEŽNJEV</vt:lpstr>
      <vt:lpstr>            HVALA ZA OGLED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PREPROSTE VAJE V 5 MINUTAH</dc:title>
  <dc:creator>Moj PC</dc:creator>
  <cp:lastModifiedBy>Moj PC</cp:lastModifiedBy>
  <cp:revision>8</cp:revision>
  <dcterms:created xsi:type="dcterms:W3CDTF">2020-12-02T12:44:52Z</dcterms:created>
  <dcterms:modified xsi:type="dcterms:W3CDTF">2020-12-02T13:53:30Z</dcterms:modified>
</cp:coreProperties>
</file>