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9" d="100"/>
          <a:sy n="19" d="100"/>
        </p:scale>
        <p:origin x="16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24618" y="1580606"/>
            <a:ext cx="8791575" cy="1968546"/>
          </a:xfrm>
        </p:spPr>
        <p:txBody>
          <a:bodyPr>
            <a:normAutofit/>
          </a:bodyPr>
          <a:lstStyle/>
          <a:p>
            <a:r>
              <a:rPr lang="sl-SI" sz="5400" dirty="0" smtClean="0"/>
              <a:t>Aktivni odmori med delom</a:t>
            </a:r>
            <a:endParaRPr lang="sl-SI" sz="5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10985" y="4542564"/>
            <a:ext cx="8791575" cy="1655762"/>
          </a:xfrm>
        </p:spPr>
        <p:txBody>
          <a:bodyPr/>
          <a:lstStyle/>
          <a:p>
            <a:r>
              <a:rPr lang="sl-SI" dirty="0" err="1" smtClean="0"/>
              <a:t>Tjan</a:t>
            </a:r>
            <a:r>
              <a:rPr lang="sl-SI" dirty="0" smtClean="0"/>
              <a:t> </a:t>
            </a:r>
            <a:r>
              <a:rPr lang="sl-SI" dirty="0" err="1" smtClean="0"/>
              <a:t>kristan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6329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779208"/>
          </a:xfrm>
        </p:spPr>
        <p:txBody>
          <a:bodyPr/>
          <a:lstStyle/>
          <a:p>
            <a:r>
              <a:rPr lang="sl-SI" dirty="0" smtClean="0"/>
              <a:t>predklon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3" y="1139143"/>
            <a:ext cx="9905999" cy="5483726"/>
          </a:xfrm>
        </p:spPr>
        <p:txBody>
          <a:bodyPr/>
          <a:lstStyle/>
          <a:p>
            <a:r>
              <a:rPr lang="sl-SI" dirty="0" smtClean="0"/>
              <a:t>Začetni položaj: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Stojimo poravnano.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Izvedba: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err="1" smtClean="0"/>
              <a:t>Preklonimo</a:t>
            </a:r>
            <a:r>
              <a:rPr lang="sl-SI" dirty="0" smtClean="0"/>
              <a:t> se tako , da nog ne pokrčimo is se z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iztegnjenimi rokami dotaknemo tal zadržimo 3 </a:t>
            </a:r>
          </a:p>
          <a:p>
            <a:pPr marL="0" indent="0">
              <a:buNone/>
            </a:pPr>
            <a:r>
              <a:rPr lang="sl-SI" dirty="0" smtClean="0"/>
              <a:t> sekunde in se spet poravnamo.</a:t>
            </a:r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AutoShape 2" descr="Prikazan je element 20201203_1127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9119" y="1340911"/>
            <a:ext cx="2821577" cy="169817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9375" y="3602403"/>
            <a:ext cx="2847706" cy="160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2" y="26126"/>
            <a:ext cx="9905998" cy="783771"/>
          </a:xfrm>
        </p:spPr>
        <p:txBody>
          <a:bodyPr/>
          <a:lstStyle/>
          <a:p>
            <a:r>
              <a:rPr lang="sl-SI" dirty="0" smtClean="0"/>
              <a:t>Razgibavanje z boki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1031966"/>
            <a:ext cx="9905999" cy="4759235"/>
          </a:xfrm>
        </p:spPr>
        <p:txBody>
          <a:bodyPr/>
          <a:lstStyle/>
          <a:p>
            <a:r>
              <a:rPr lang="sl-SI" dirty="0" smtClean="0"/>
              <a:t>Začetni položaj 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Stojimo poravnano in roke položimo na boke</a:t>
            </a:r>
          </a:p>
          <a:p>
            <a:r>
              <a:rPr lang="sl-SI" dirty="0" smtClean="0"/>
              <a:t>Izvedba:</a:t>
            </a:r>
          </a:p>
          <a:p>
            <a:pPr marL="0" indent="0">
              <a:buNone/>
            </a:pPr>
            <a:r>
              <a:rPr lang="sl-SI" dirty="0" smtClean="0"/>
              <a:t> Z boki krožimo 15 sekund v levo stran , in 15 sekund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v desno.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7310" y="963332"/>
            <a:ext cx="2956563" cy="14914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1073" y="3903025"/>
            <a:ext cx="2729035" cy="14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779208"/>
          </a:xfrm>
        </p:spPr>
        <p:txBody>
          <a:bodyPr/>
          <a:lstStyle/>
          <a:p>
            <a:r>
              <a:rPr lang="sl-SI" dirty="0" smtClean="0"/>
              <a:t>Razgibavanje kolen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1060766"/>
            <a:ext cx="9905999" cy="5797234"/>
          </a:xfrm>
        </p:spPr>
        <p:txBody>
          <a:bodyPr/>
          <a:lstStyle/>
          <a:p>
            <a:r>
              <a:rPr lang="sl-SI" dirty="0" smtClean="0"/>
              <a:t>Začetni položaj :</a:t>
            </a:r>
          </a:p>
          <a:p>
            <a:pPr marL="0" indent="0">
              <a:buNone/>
            </a:pPr>
            <a:r>
              <a:rPr lang="sl-SI" dirty="0" smtClean="0"/>
              <a:t>Stojimo rahlo sklonjeni, tako da lahko </a:t>
            </a:r>
          </a:p>
          <a:p>
            <a:pPr marL="0" indent="0">
              <a:buNone/>
            </a:pPr>
            <a:r>
              <a:rPr lang="sl-SI" dirty="0"/>
              <a:t>r</a:t>
            </a:r>
            <a:r>
              <a:rPr lang="sl-SI" dirty="0" smtClean="0"/>
              <a:t>oke položimo na kolena.</a:t>
            </a:r>
            <a:endParaRPr lang="sl-SI" dirty="0"/>
          </a:p>
          <a:p>
            <a:endParaRPr lang="sl-SI" dirty="0" smtClean="0"/>
          </a:p>
          <a:p>
            <a:r>
              <a:rPr lang="sl-SI" dirty="0" err="1" smtClean="0"/>
              <a:t>Izdedba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Z rokami na kolenih krožimo 20 sekund v levo smer in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20 sekund v desno.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0745" y="1301954"/>
            <a:ext cx="2569143" cy="15236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7408" y="4043438"/>
            <a:ext cx="2455818" cy="15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8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135192"/>
            <a:ext cx="9905998" cy="766145"/>
          </a:xfrm>
        </p:spPr>
        <p:txBody>
          <a:bodyPr/>
          <a:lstStyle/>
          <a:p>
            <a:r>
              <a:rPr lang="sl-SI" dirty="0" smtClean="0"/>
              <a:t>Razgibavanje ramen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969326"/>
            <a:ext cx="9905999" cy="5640479"/>
          </a:xfrm>
        </p:spPr>
        <p:txBody>
          <a:bodyPr/>
          <a:lstStyle/>
          <a:p>
            <a:r>
              <a:rPr lang="sl-SI" dirty="0" smtClean="0"/>
              <a:t>Začetni položaj:</a:t>
            </a:r>
          </a:p>
          <a:p>
            <a:pPr marL="0" indent="0">
              <a:buNone/>
            </a:pPr>
            <a:r>
              <a:rPr lang="sl-SI" dirty="0" smtClean="0"/>
              <a:t> Stojimo poravnano in roke imamo sproščene.</a:t>
            </a:r>
          </a:p>
          <a:p>
            <a:endParaRPr lang="sl-SI" dirty="0"/>
          </a:p>
          <a:p>
            <a:r>
              <a:rPr lang="sl-SI" dirty="0" smtClean="0"/>
              <a:t>Izvedba:</a:t>
            </a:r>
          </a:p>
          <a:p>
            <a:r>
              <a:rPr lang="sl-SI" dirty="0" smtClean="0"/>
              <a:t>20 sekund krožimo z obema rokama naprej,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in 20 sekund nazaj.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7997" y="1321700"/>
            <a:ext cx="2455817" cy="16150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3086" y="4175933"/>
            <a:ext cx="2625637" cy="161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9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805334"/>
          </a:xfrm>
        </p:spPr>
        <p:txBody>
          <a:bodyPr>
            <a:normAutofit/>
          </a:bodyPr>
          <a:lstStyle/>
          <a:p>
            <a:r>
              <a:rPr lang="sl-SI" dirty="0" smtClean="0"/>
              <a:t>Razgibavanje komolcev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805334"/>
            <a:ext cx="9905999" cy="5569340"/>
          </a:xfrm>
        </p:spPr>
        <p:txBody>
          <a:bodyPr/>
          <a:lstStyle/>
          <a:p>
            <a:r>
              <a:rPr lang="sl-SI" dirty="0" smtClean="0"/>
              <a:t>Začetni položaj:</a:t>
            </a:r>
          </a:p>
          <a:p>
            <a:r>
              <a:rPr lang="sl-SI" dirty="0" smtClean="0"/>
              <a:t>Komolce dvignemo v višino ramen ,</a:t>
            </a:r>
          </a:p>
          <a:p>
            <a:r>
              <a:rPr lang="sl-SI" dirty="0" smtClean="0"/>
              <a:t>tako da pesti gledajo gor.</a:t>
            </a:r>
          </a:p>
          <a:p>
            <a:endParaRPr lang="sl-SI" dirty="0"/>
          </a:p>
          <a:p>
            <a:r>
              <a:rPr lang="sl-SI" dirty="0" smtClean="0"/>
              <a:t>Izvedba: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Z komolci krožimo 10 sekund naprej in 10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sekund nazaj.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9957" y="1032038"/>
            <a:ext cx="2303625" cy="18502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8951" y="3862428"/>
            <a:ext cx="2625637" cy="18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6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766145"/>
          </a:xfrm>
        </p:spPr>
        <p:txBody>
          <a:bodyPr/>
          <a:lstStyle/>
          <a:p>
            <a:r>
              <a:rPr lang="sl-SI" dirty="0" smtClean="0"/>
              <a:t>sklece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766145"/>
            <a:ext cx="9905999" cy="5025056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Začetni položaj: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Na tla se postavimo v začetni položaj.</a:t>
            </a:r>
          </a:p>
          <a:p>
            <a:pPr marL="0" indent="0">
              <a:buNone/>
            </a:pPr>
            <a:r>
              <a:rPr lang="sl-SI" dirty="0" smtClean="0"/>
              <a:t>In roke postavimo v širino ramen.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Izvedba: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Iz začetnega položaja se spustimo do tal ,</a:t>
            </a:r>
          </a:p>
          <a:p>
            <a:pPr marL="0" indent="0">
              <a:buNone/>
            </a:pPr>
            <a:r>
              <a:rPr lang="sl-SI" dirty="0"/>
              <a:t>g</a:t>
            </a:r>
            <a:r>
              <a:rPr lang="sl-SI" dirty="0" smtClean="0"/>
              <a:t>ledamo naravnost v tla in se dvignemo nazaj.</a:t>
            </a:r>
          </a:p>
          <a:p>
            <a:pPr marL="0" indent="0">
              <a:buNone/>
            </a:pPr>
            <a:r>
              <a:rPr lang="sl-SI" dirty="0" smtClean="0"/>
              <a:t>To ponovimo 10x.</a:t>
            </a:r>
          </a:p>
          <a:p>
            <a:pPr marL="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0541" y="1200759"/>
            <a:ext cx="2677889" cy="180866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0949" y="4007306"/>
            <a:ext cx="2717074" cy="18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4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896773"/>
          </a:xfrm>
        </p:spPr>
        <p:txBody>
          <a:bodyPr/>
          <a:lstStyle/>
          <a:p>
            <a:r>
              <a:rPr lang="sl-SI" dirty="0" smtClean="0"/>
              <a:t>Deska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896773"/>
            <a:ext cx="9905999" cy="5268896"/>
          </a:xfrm>
        </p:spPr>
        <p:txBody>
          <a:bodyPr/>
          <a:lstStyle/>
          <a:p>
            <a:r>
              <a:rPr lang="sl-SI" dirty="0" smtClean="0"/>
              <a:t>Začetni položaj: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Roke postavimo v širino ramen in se dvignemo.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Izvedba:</a:t>
            </a:r>
          </a:p>
          <a:p>
            <a:pPr marL="0" indent="0">
              <a:buNone/>
            </a:pPr>
            <a:r>
              <a:rPr lang="sl-SI" dirty="0" smtClean="0"/>
              <a:t> Naredimo 2 seriji po 15 sekund.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2207" y="2469821"/>
            <a:ext cx="3265714" cy="19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8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935962"/>
          </a:xfrm>
        </p:spPr>
        <p:txBody>
          <a:bodyPr/>
          <a:lstStyle/>
          <a:p>
            <a:r>
              <a:rPr lang="sl-SI" dirty="0" smtClean="0"/>
              <a:t>Raztezanje nog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809897"/>
            <a:ext cx="9905999" cy="4981304"/>
          </a:xfrm>
        </p:spPr>
        <p:txBody>
          <a:bodyPr/>
          <a:lstStyle/>
          <a:p>
            <a:r>
              <a:rPr lang="sl-SI" dirty="0" smtClean="0"/>
              <a:t>Začetni položaj: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Stojimo poravnano , nogo upognemo nazaj ter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se držimo za </a:t>
            </a:r>
            <a:r>
              <a:rPr lang="sl-SI" dirty="0" err="1" smtClean="0"/>
              <a:t>glježenj</a:t>
            </a:r>
            <a:r>
              <a:rPr lang="sl-SI" dirty="0" smtClean="0"/>
              <a:t>.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Izvedba: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Najprej desno nogo držimo 15 sekund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nato še levo.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2469" y="3763466"/>
            <a:ext cx="2364377" cy="169109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959" y="809082"/>
            <a:ext cx="2229394" cy="16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115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zje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TM04033919[[fn=Vezje]]</Template>
  <TotalTime>354</TotalTime>
  <Words>276</Words>
  <Application>Microsoft Office PowerPoint</Application>
  <PresentationFormat>Širokozaslonsko</PresentationFormat>
  <Paragraphs>72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Tw Cen MT</vt:lpstr>
      <vt:lpstr>Vezje</vt:lpstr>
      <vt:lpstr>Aktivni odmori med delom</vt:lpstr>
      <vt:lpstr>predklon</vt:lpstr>
      <vt:lpstr>Razgibavanje z boki</vt:lpstr>
      <vt:lpstr>Razgibavanje kolen</vt:lpstr>
      <vt:lpstr>Razgibavanje ramen</vt:lpstr>
      <vt:lpstr>Razgibavanje komolcev</vt:lpstr>
      <vt:lpstr>sklece</vt:lpstr>
      <vt:lpstr>Deska</vt:lpstr>
      <vt:lpstr>Raztezanje nog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Aktivni odmori med delom</dc:title>
  <dc:creator>TJAN</dc:creator>
  <cp:lastModifiedBy>TJAN</cp:lastModifiedBy>
  <cp:revision>15</cp:revision>
  <dcterms:created xsi:type="dcterms:W3CDTF">2020-12-02T12:48:40Z</dcterms:created>
  <dcterms:modified xsi:type="dcterms:W3CDTF">2020-12-03T12:06:34Z</dcterms:modified>
</cp:coreProperties>
</file>