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3" r:id="rId7"/>
    <p:sldId id="264" r:id="rId8"/>
    <p:sldId id="265" r:id="rId9"/>
    <p:sldId id="266" r:id="rId10"/>
    <p:sldId id="269" r:id="rId11"/>
    <p:sldId id="267" r:id="rId12"/>
    <p:sldId id="270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836E7A-DC05-4CA5-82E8-E091F3BC4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A754CB2-2C81-4AC0-9E5F-1998D182B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731E2B3-E48F-413E-961B-BA007C1A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439B684-D93E-404A-8787-79AB6B5A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3B736C5-955C-4800-949A-DCDA22EB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836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7B2779-1647-46A4-A5BA-0EDAE657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04A8913-A3EB-41FF-B8F1-FE3FF0557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18E7E06-0104-41C9-9994-118061AC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92EBFCD-0B71-4E53-AF7C-C17869C2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3707ED-C9F7-49A7-842C-8BFCC860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356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19DC89B-B1C6-4778-9624-F8B65AFE5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C04482B-B000-4456-AB4B-4CD9DACF5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BD206BF-6A2D-46F4-82F6-ABE54128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D436783-687B-44B3-8D1A-B786FDAC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8005A3A-B960-4722-9CC6-1A013E8C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715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B8EAA7-1D4F-40B4-B871-97617887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E33F294-2682-4425-AEAA-F41298C01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99B5EFE-EDAB-4E3F-BDC7-75B9D59D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4ECFB9E-7238-4204-88D1-9B88146A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A945C4B-FDD5-4D2A-9671-A44A7AEE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502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982A1A-01E4-48FC-A367-75E0A820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34DDEF-B3F7-44C2-94AC-C4F9834E9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313DCA4-818B-4634-A0E0-C1CA3C6C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9BDA681-C48B-49AB-9B92-FCCC5A6D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270DB35-4915-4471-87D9-D881E214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4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C25B23-6A96-48F6-BA2E-368FDE60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03546B2-5306-4B57-B5FA-CE6BDA227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276B3BB-CB03-4D15-B366-A2CCDA7B3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3C35901-6502-4BE4-BEE0-3F4DA3D2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8A74990-F267-47FF-804C-5C27A7D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876CB31-4D29-467D-A433-DB2B79CF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235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8A3125-D6C2-4F38-97A8-9E0E3DD5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E1C63C6-1DB6-4BF0-B8DA-683204363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E53F056-AB32-4AF1-A45C-ED065B78F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9F9E35A-7D3D-4BDF-B289-927DA46DC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A54F549-C42F-411A-B745-EF3A81A9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50F3D37B-22B7-478F-A57B-D5972C12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26B5663-0FE8-46CA-8E00-3E83741F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DDDED35-105C-48EC-A6F8-C33F2151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657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9527A6-B892-4C01-B7AC-8F3DA829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9F03B53-A866-4A56-BE69-4C41CDC3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495B65E-D026-4F95-A2FF-3D64858C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0F706FE-59A3-4C30-9B16-999FED90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86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705E6AD-4369-44EF-A936-58570662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3D0C7E0-F140-4BDF-9F34-F3915E5F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D6BB80B-48BF-4352-86A6-E2FF788F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574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521903-C0F6-4BB2-AA1C-009C348C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F8D004-085A-401D-BE03-012703A0C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C9DED04-627D-4CC6-B1C3-843F66D4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9AF3994-5C18-4573-B2F0-BD3B7C90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2CCD676-F96A-48C0-A167-1C57616A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2E7761F-3325-4738-A536-C558B444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242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7646B0-EECE-4A92-8EE7-B5A8A62C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614ABFD-1262-42BE-9F44-34FB2B366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EAFCB08-4D87-40E5-8775-086FAE81A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96BC4F2-3B76-4381-BAAF-5A3F3BFD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6D7FE75-FDC2-4D75-B566-D0CEA68F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E9AE010-53C3-4082-967A-9462E692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311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2F6CD8B-5EF7-4B45-AFB2-FBBC02FD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86E0153-FEFF-4975-99E7-3B1BBF440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999F04E-7685-4231-B009-A9BB08914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01F0D-9A96-4D84-B191-C252AFCD9359}" type="datetimeFigureOut">
              <a:rPr lang="sl-SI" smtClean="0"/>
              <a:t>1. 12. 2020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12370A-27F4-446F-A32E-54AEFFC57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94A19FB-3921-4236-840B-6DD7FDA19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15650-8D40-4334-AA76-1CC0AAB1A0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871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1BC15F-D55F-405A-BC1D-E02E91CAE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20" y="258427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FF4F74F-8051-4A4A-8525-64D354735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2474847"/>
            <a:ext cx="3852041" cy="1938128"/>
          </a:xfrm>
        </p:spPr>
        <p:txBody>
          <a:bodyPr>
            <a:normAutofit/>
          </a:bodyPr>
          <a:lstStyle/>
          <a:p>
            <a:r>
              <a:rPr lang="sl-SI" sz="4000" dirty="0"/>
              <a:t>Vaje po Zoom</a:t>
            </a:r>
            <a:br>
              <a:rPr lang="sl-SI" sz="4000" dirty="0"/>
            </a:br>
            <a:r>
              <a:rPr lang="sl-SI" sz="4000" dirty="0"/>
              <a:t>konferenci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3ED94ED-DD0C-4EB0-B7DB-C04C8A452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sl-SI" sz="2000" dirty="0"/>
              <a:t>Tjaš Zabukovnik 9.r.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827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D41261-38F3-481E-8F45-A20D0CAB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Počepi</a:t>
            </a:r>
            <a:r>
              <a:rPr lang="sl-SI" dirty="0"/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5AEBA49-D9E3-4119-9E0B-AEDCCE86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982"/>
            <a:ext cx="4905652" cy="4578982"/>
          </a:xfrm>
        </p:spPr>
        <p:txBody>
          <a:bodyPr/>
          <a:lstStyle/>
          <a:p>
            <a:r>
              <a:rPr lang="sl-SI" dirty="0"/>
              <a:t>Noge damo nekoliko skupaj in pokrčimo noge ter se spet dvignemo .</a:t>
            </a:r>
          </a:p>
          <a:p>
            <a:r>
              <a:rPr lang="sl-SI" dirty="0"/>
              <a:t>To vajo ponovimo 20-krat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D4B1474-ABE6-484B-9D87-FB741BF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269" y="585926"/>
            <a:ext cx="374619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23A8DF-8E05-4AEE-80C7-510FCF59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Raztez telesa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C62990A-63A7-4481-9ED2-714BCBCF4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4614"/>
            <a:ext cx="5056573" cy="4552349"/>
          </a:xfrm>
        </p:spPr>
        <p:txBody>
          <a:bodyPr/>
          <a:lstStyle/>
          <a:p>
            <a:r>
              <a:rPr lang="sl-SI" dirty="0"/>
              <a:t>Uležemo se na tla se dvignemo z rokami </a:t>
            </a:r>
            <a:r>
              <a:rPr lang="sl-SI" dirty="0" err="1"/>
              <a:t>ceu</a:t>
            </a:r>
            <a:r>
              <a:rPr lang="sl-SI" dirty="0"/>
              <a:t> </a:t>
            </a:r>
            <a:r>
              <a:rPr lang="sl-SI" dirty="0" err="1"/>
              <a:t>speden</a:t>
            </a:r>
            <a:r>
              <a:rPr lang="sl-SI" dirty="0"/>
              <a:t> del gor in to pozicijo zadržimo 30 sekund.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DA28C9E-6D1B-470B-8559-0ADF34F13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17" y="727968"/>
            <a:ext cx="2933273" cy="47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109EC7-8608-4FB0-9204-2557843D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Položaj </a:t>
            </a:r>
            <a:r>
              <a:rPr lang="sl-SI" b="1" dirty="0" err="1">
                <a:solidFill>
                  <a:schemeClr val="accent1"/>
                </a:solidFill>
              </a:rPr>
              <a:t>buzija</a:t>
            </a:r>
            <a:r>
              <a:rPr lang="sl-SI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CAD9D2-676C-4207-8AE2-72B4EFB1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5433"/>
            <a:ext cx="4470647" cy="4321529"/>
          </a:xfrm>
        </p:spPr>
        <p:txBody>
          <a:bodyPr/>
          <a:lstStyle/>
          <a:p>
            <a:r>
              <a:rPr lang="sl-SI" dirty="0"/>
              <a:t>Po naporni konferenci si </a:t>
            </a:r>
            <a:r>
              <a:rPr lang="sl-SI" dirty="0" err="1"/>
              <a:t>najdes</a:t>
            </a:r>
            <a:r>
              <a:rPr lang="sl-SI" dirty="0"/>
              <a:t> udobno površino se namestiš in zaspiš.</a:t>
            </a:r>
          </a:p>
          <a:p>
            <a:r>
              <a:rPr lang="sl-SI" dirty="0"/>
              <a:t>To vajo ponovimo vsaj enkrat na dan.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5CF20BB-DB89-4ED5-9534-9F4DB8BD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847" y="506027"/>
            <a:ext cx="3563850" cy="365734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63FE5D2-9C50-4AF4-9919-63D33265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697" y="2334700"/>
            <a:ext cx="3041544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6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7D4AD6-E74B-42DD-9C32-ADD328F8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>
                <a:solidFill>
                  <a:schemeClr val="accent1"/>
                </a:solidFill>
              </a:rPr>
              <a:t>Kroženje z glavo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9C874A-C13D-4221-85DC-D02E8571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311"/>
            <a:ext cx="5571478" cy="4312652"/>
          </a:xfrm>
        </p:spPr>
        <p:txBody>
          <a:bodyPr/>
          <a:lstStyle/>
          <a:p>
            <a:r>
              <a:rPr lang="sl-SI" dirty="0"/>
              <a:t>Noge damo malenkost narazen in vrtimo glavo približno minutko  v eno stran nato pa se v drugo.</a:t>
            </a:r>
          </a:p>
          <a:p>
            <a:r>
              <a:rPr lang="sl-SI" dirty="0"/>
              <a:t>To vajo ponovimo 2-krat.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342B91-8E89-4725-8F4D-B0450A8B5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25" y="0"/>
            <a:ext cx="3296575" cy="370515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375346-8032-44D0-87B0-8ECC8606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1" y="2196716"/>
            <a:ext cx="2174584" cy="2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D2043D-C68A-4309-B15D-D06E1A043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Kroženje z rokami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3D58FE3-B37E-45DE-84CC-5CDA2AD5A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5534"/>
            <a:ext cx="5926584" cy="4401429"/>
          </a:xfrm>
        </p:spPr>
        <p:txBody>
          <a:bodyPr/>
          <a:lstStyle/>
          <a:p>
            <a:r>
              <a:rPr lang="sl-SI" dirty="0"/>
              <a:t>Obe roki v eno stran krožimo 1min, potem pa se v drugo stran enako.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B89C035-75DC-4919-96C1-AE42520F5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38" y="443885"/>
            <a:ext cx="2638595" cy="418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0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7A4277-2D6F-4404-80C3-D1BB259D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Kroženje z bokom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71CD54-9BB2-4F78-A74C-7E22DAB5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40658" cy="4486275"/>
          </a:xfrm>
        </p:spPr>
        <p:txBody>
          <a:bodyPr/>
          <a:lstStyle/>
          <a:p>
            <a:r>
              <a:rPr lang="sl-SI" dirty="0"/>
              <a:t>Obe roke damo v položaj boka in začnete krožiti z bokom v eno smer 1 min nato pa se v drugo.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D8713A2-07C3-4E18-889E-823C1C614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69" y="0"/>
            <a:ext cx="3239131" cy="44862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2182FFA-D235-4C7A-B936-18AC1BE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74" y="2055813"/>
            <a:ext cx="2440995" cy="36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3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46BB11-D5B9-48FF-BE02-862BC065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Raztezanje </a:t>
            </a:r>
            <a:r>
              <a:rPr lang="sl-SI" b="1" dirty="0" err="1">
                <a:solidFill>
                  <a:schemeClr val="accent1"/>
                </a:solidFill>
              </a:rPr>
              <a:t>hrbeta</a:t>
            </a:r>
            <a:endParaRPr lang="sl-SI" b="1" dirty="0">
              <a:solidFill>
                <a:schemeClr val="accent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044494D-CA0D-4CD6-9965-C8D8ACEE5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412"/>
            <a:ext cx="5678010" cy="4392551"/>
          </a:xfrm>
        </p:spPr>
        <p:txBody>
          <a:bodyPr/>
          <a:lstStyle/>
          <a:p>
            <a:r>
              <a:rPr lang="sl-SI" dirty="0"/>
              <a:t>Roke najprej iztegnemo in imamo ravne noge ter se poskusimo dotakniti prstov na nogi.</a:t>
            </a:r>
          </a:p>
          <a:p>
            <a:endParaRPr lang="sl-SI" dirty="0"/>
          </a:p>
          <a:p>
            <a:r>
              <a:rPr lang="sl-SI" dirty="0"/>
              <a:t>To vajo ponovimo 12-krat.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8BAE51A-CA70-48F4-8B8C-92325EA04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2874"/>
            <a:ext cx="2908135" cy="387751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1F0020C-0D77-4FD6-BCEC-3D80C4E0B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217" y="-9826"/>
            <a:ext cx="2421662" cy="39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1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471301-0F16-4C96-88A9-3F030765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Nizki in visoki </a:t>
            </a:r>
            <a:r>
              <a:rPr lang="sl-SI" b="1" dirty="0" err="1">
                <a:solidFill>
                  <a:schemeClr val="accent1"/>
                </a:solidFill>
              </a:rPr>
              <a:t>skiping</a:t>
            </a:r>
            <a:r>
              <a:rPr lang="sl-SI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05337C-ACE6-4004-B9D7-773CD5EB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2065"/>
            <a:ext cx="6210670" cy="4294897"/>
          </a:xfrm>
        </p:spPr>
        <p:txBody>
          <a:bodyPr/>
          <a:lstStyle/>
          <a:p>
            <a:r>
              <a:rPr lang="sl-SI" dirty="0"/>
              <a:t>Za nizki </a:t>
            </a:r>
            <a:r>
              <a:rPr lang="sl-SI" dirty="0" err="1"/>
              <a:t>skiping</a:t>
            </a:r>
            <a:r>
              <a:rPr lang="sl-SI" dirty="0"/>
              <a:t> obe roki rahlo skrčimo in nato začnemo rahlo dvigati noge </a:t>
            </a:r>
          </a:p>
          <a:p>
            <a:r>
              <a:rPr lang="sl-SI" dirty="0"/>
              <a:t>Za visoki </a:t>
            </a:r>
            <a:r>
              <a:rPr lang="sl-SI" dirty="0" err="1"/>
              <a:t>sikiping</a:t>
            </a:r>
            <a:r>
              <a:rPr lang="sl-SI" dirty="0"/>
              <a:t> noge </a:t>
            </a:r>
            <a:r>
              <a:rPr lang="sl-SI" dirty="0" err="1"/>
              <a:t>dvigami</a:t>
            </a:r>
            <a:r>
              <a:rPr lang="sl-SI" dirty="0"/>
              <a:t> kolikor lahko v zrak .</a:t>
            </a:r>
          </a:p>
          <a:p>
            <a:r>
              <a:rPr lang="sl-SI" dirty="0"/>
              <a:t>Obe dve vaje delamo 1min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02EB8CA-E62A-4412-9444-A58DDFE5A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968" y="-26571"/>
            <a:ext cx="2126032" cy="343451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D9D5C6-55B6-4935-B3FE-952388921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554" y="956245"/>
            <a:ext cx="2335414" cy="37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2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761C3C-0ED9-434A-B6B8-29093802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Izpadni korak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7AE283-89D1-4710-9C42-1CB6096AF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21" y="1690688"/>
            <a:ext cx="5692066" cy="4552349"/>
          </a:xfrm>
        </p:spPr>
        <p:txBody>
          <a:bodyPr/>
          <a:lstStyle/>
          <a:p>
            <a:r>
              <a:rPr lang="sl-SI" dirty="0"/>
              <a:t>Stopimo v širok </a:t>
            </a:r>
            <a:r>
              <a:rPr lang="sl-SI" dirty="0" err="1"/>
              <a:t>položaj,eno</a:t>
            </a:r>
            <a:r>
              <a:rPr lang="sl-SI" dirty="0"/>
              <a:t> nogo malo pokrčimo v eno smer in nato težo spustimo na desno nogo.</a:t>
            </a:r>
          </a:p>
          <a:p>
            <a:r>
              <a:rPr lang="sl-SI" dirty="0"/>
              <a:t>To vajo ponovimo 2x na vsaki strani	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404282-3C94-4E41-A043-12C1C900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11" y="545161"/>
            <a:ext cx="3413583" cy="612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B9B578-A832-4D0E-9303-E255DE04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Skleci</a:t>
            </a:r>
            <a:r>
              <a:rPr lang="sl-SI" dirty="0"/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E282653-7F39-4605-B7B7-86259D61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257800" cy="4357041"/>
          </a:xfrm>
        </p:spPr>
        <p:txBody>
          <a:bodyPr/>
          <a:lstStyle/>
          <a:p>
            <a:r>
              <a:rPr lang="sl-SI" dirty="0"/>
              <a:t>Roke položimo v položaj prsi se dvignemo na roke in noge in spuščamo trup proti </a:t>
            </a:r>
            <a:r>
              <a:rPr lang="sl-SI" dirty="0" err="1"/>
              <a:t>tlem</a:t>
            </a:r>
            <a:r>
              <a:rPr lang="sl-SI" dirty="0"/>
              <a:t> .</a:t>
            </a:r>
          </a:p>
          <a:p>
            <a:r>
              <a:rPr lang="sl-SI" dirty="0"/>
              <a:t>To vajo delaš kolikor lahko zmoreš.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CCC6FD0-B9EC-4892-AE35-B95CDF6F6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61" y="2435595"/>
            <a:ext cx="2764089" cy="368545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23FBA8-2DB1-4051-9352-6ADB2D538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750" y="0"/>
            <a:ext cx="3807584" cy="50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9A9B19-A2A4-4752-A738-420D1767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Dvig trupa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37036C-D6A9-487C-880D-BDAA9640C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045"/>
            <a:ext cx="5908829" cy="4365918"/>
          </a:xfrm>
        </p:spPr>
        <p:txBody>
          <a:bodyPr/>
          <a:lstStyle/>
          <a:p>
            <a:r>
              <a:rPr lang="sl-SI" dirty="0"/>
              <a:t>Uležemo se na tla malo pokrčimo </a:t>
            </a:r>
            <a:r>
              <a:rPr lang="sl-SI" dirty="0" err="1"/>
              <a:t>noge.Z</a:t>
            </a:r>
            <a:r>
              <a:rPr lang="sl-SI" dirty="0"/>
              <a:t> </a:t>
            </a:r>
            <a:r>
              <a:rPr lang="sl-SI" dirty="0" err="1"/>
              <a:t>obemrokama</a:t>
            </a:r>
            <a:r>
              <a:rPr lang="sl-SI" dirty="0"/>
              <a:t> se primeš za rame in </a:t>
            </a:r>
            <a:r>
              <a:rPr lang="sl-SI" dirty="0" err="1"/>
              <a:t>začnes</a:t>
            </a:r>
            <a:r>
              <a:rPr lang="sl-SI" dirty="0"/>
              <a:t> dvigati trup proti nogam.</a:t>
            </a:r>
          </a:p>
          <a:p>
            <a:r>
              <a:rPr lang="sl-SI" dirty="0"/>
              <a:t> 40 dvigov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831B275-44C8-4DA8-8210-613061521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556" y="2055813"/>
            <a:ext cx="3043976" cy="434577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4FDC1D1-2C7D-4CB0-80E5-4FA4B835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532" y="0"/>
            <a:ext cx="2701711" cy="42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2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276</Words>
  <Application>Microsoft Office PowerPoint</Application>
  <PresentationFormat>Širokozaslonsko</PresentationFormat>
  <Paragraphs>34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Officeova tema</vt:lpstr>
      <vt:lpstr>Vaje po Zoom konferenci </vt:lpstr>
      <vt:lpstr>Kroženje z glavo </vt:lpstr>
      <vt:lpstr>Kroženje z rokami </vt:lpstr>
      <vt:lpstr>Kroženje z bokom</vt:lpstr>
      <vt:lpstr>Raztezanje hrbeta</vt:lpstr>
      <vt:lpstr>Nizki in visoki skiping </vt:lpstr>
      <vt:lpstr>Izpadni korak</vt:lpstr>
      <vt:lpstr>Skleci </vt:lpstr>
      <vt:lpstr>Dvig trupa</vt:lpstr>
      <vt:lpstr>Počepi </vt:lpstr>
      <vt:lpstr>Raztez telesa</vt:lpstr>
      <vt:lpstr>Položaj buzija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Vaje po Zoom konferenci</dc:title>
  <dc:creator>Tjaš</dc:creator>
  <cp:lastModifiedBy>Tjaš</cp:lastModifiedBy>
  <cp:revision>15</cp:revision>
  <dcterms:created xsi:type="dcterms:W3CDTF">2020-12-01T12:33:25Z</dcterms:created>
  <dcterms:modified xsi:type="dcterms:W3CDTF">2020-12-02T19:05:20Z</dcterms:modified>
</cp:coreProperties>
</file>