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74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29. 09. 2021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29. 09. 2021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KVIZ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6000" dirty="0" smtClean="0">
                <a:solidFill>
                  <a:schemeClr val="tx1"/>
                </a:solidFill>
              </a:rPr>
              <a:t>OZKO IN DEBELO</a:t>
            </a:r>
            <a:endParaRPr lang="sl-SI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2045" y="494547"/>
            <a:ext cx="9133730" cy="1233424"/>
          </a:xfrm>
        </p:spPr>
        <p:txBody>
          <a:bodyPr/>
          <a:lstStyle/>
          <a:p>
            <a:pPr algn="ctr"/>
            <a:r>
              <a:rPr lang="sl-SI" dirty="0" smtClean="0"/>
              <a:t>KATERA KNJIGA JE DEBELEJŠA?</a:t>
            </a:r>
            <a:endParaRPr lang="sl-SI" dirty="0"/>
          </a:p>
        </p:txBody>
      </p:sp>
      <p:pic>
        <p:nvPicPr>
          <p:cNvPr id="4" name="Označba mesta vsebine 3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2206" t="54295" r="48405" b="24187"/>
          <a:stretch/>
        </p:blipFill>
        <p:spPr>
          <a:xfrm>
            <a:off x="7101823" y="2140121"/>
            <a:ext cx="2322730" cy="2994402"/>
          </a:xfrm>
          <a:prstGeom prst="rect">
            <a:avLst/>
          </a:prstGeom>
        </p:spPr>
      </p:pic>
      <p:pic>
        <p:nvPicPr>
          <p:cNvPr id="5" name="Slika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r="36509"/>
          <a:stretch/>
        </p:blipFill>
        <p:spPr>
          <a:xfrm>
            <a:off x="2257192" y="2140121"/>
            <a:ext cx="3781718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9135" y="463374"/>
            <a:ext cx="9133730" cy="1233424"/>
          </a:xfrm>
        </p:spPr>
        <p:txBody>
          <a:bodyPr/>
          <a:lstStyle/>
          <a:p>
            <a:pPr algn="ctr"/>
            <a:r>
              <a:rPr lang="sl-SI" dirty="0" smtClean="0"/>
              <a:t>KATERA VRV JE TANJŠA?</a:t>
            </a:r>
            <a:endParaRPr lang="sl-SI" dirty="0"/>
          </a:p>
        </p:txBody>
      </p:sp>
      <p:pic>
        <p:nvPicPr>
          <p:cNvPr id="4" name="Označba mesta vsebine 3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012583">
            <a:off x="3146512" y="3543678"/>
            <a:ext cx="4034651" cy="1500062"/>
          </a:xfrm>
          <a:prstGeom prst="rect">
            <a:avLst/>
          </a:prstGeom>
        </p:spPr>
      </p:pic>
      <p:pic>
        <p:nvPicPr>
          <p:cNvPr id="5" name="Slika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099768" y="3998397"/>
            <a:ext cx="4110399" cy="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KATERO KORENJE JE DEBELEJŠE?</a:t>
            </a:r>
            <a:endParaRPr lang="sl-SI" dirty="0"/>
          </a:p>
        </p:txBody>
      </p:sp>
      <p:pic>
        <p:nvPicPr>
          <p:cNvPr id="4" name="Označba mesta vsebine 3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5691341" y="-806315"/>
            <a:ext cx="1278947" cy="6558703"/>
          </a:xfrm>
          <a:prstGeom prst="rect">
            <a:avLst/>
          </a:prstGeom>
        </p:spPr>
      </p:pic>
      <p:pic>
        <p:nvPicPr>
          <p:cNvPr id="5" name="Slika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125" y="3501738"/>
            <a:ext cx="4741378" cy="214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9309" y="452983"/>
            <a:ext cx="9133730" cy="1233424"/>
          </a:xfrm>
        </p:spPr>
        <p:txBody>
          <a:bodyPr/>
          <a:lstStyle/>
          <a:p>
            <a:pPr algn="ctr"/>
            <a:r>
              <a:rPr lang="sl-SI" dirty="0" smtClean="0"/>
              <a:t>KATERI PRSTAN JE TANJŠI?</a:t>
            </a:r>
            <a:endParaRPr lang="sl-SI" dirty="0"/>
          </a:p>
        </p:txBody>
      </p:sp>
      <p:pic>
        <p:nvPicPr>
          <p:cNvPr id="4" name="Označba mesta vsebine 3">
            <a:hlinkClick r:id="" action="ppaction://hlinkshowjump?jump=nextslide">
              <a:snd r:embed="rId2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781" t="27773" r="55442" b="53962"/>
          <a:stretch/>
        </p:blipFill>
        <p:spPr>
          <a:xfrm>
            <a:off x="6925420" y="2130136"/>
            <a:ext cx="2166624" cy="3284667"/>
          </a:xfrm>
          <a:prstGeom prst="rect">
            <a:avLst/>
          </a:prstGeom>
        </p:spPr>
      </p:pic>
      <p:pic>
        <p:nvPicPr>
          <p:cNvPr id="5" name="Slika 4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r="42943"/>
          <a:stretch/>
        </p:blipFill>
        <p:spPr>
          <a:xfrm>
            <a:off x="3165957" y="2134871"/>
            <a:ext cx="2800217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0874" y="592282"/>
            <a:ext cx="9133730" cy="1233424"/>
          </a:xfrm>
        </p:spPr>
        <p:txBody>
          <a:bodyPr/>
          <a:lstStyle/>
          <a:p>
            <a:pPr algn="ctr"/>
            <a:r>
              <a:rPr lang="sl-SI" dirty="0" smtClean="0"/>
              <a:t>KATERO OBLAČILO JE DEBELEJŠE?</a:t>
            </a:r>
            <a:endParaRPr lang="sl-SI" dirty="0"/>
          </a:p>
        </p:txBody>
      </p:sp>
      <p:pic>
        <p:nvPicPr>
          <p:cNvPr id="4" name="Označba mesta vsebine 3">
            <a:hlinkClick r:id="" action="ppaction://hlinkshowjump?jump=nextslide">
              <a:snd r:embed="rId2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3073" y="2366746"/>
            <a:ext cx="3205163" cy="3205163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651" y="2216727"/>
            <a:ext cx="23336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3218" y="432201"/>
            <a:ext cx="9133730" cy="1233424"/>
          </a:xfrm>
        </p:spPr>
        <p:txBody>
          <a:bodyPr/>
          <a:lstStyle/>
          <a:p>
            <a:pPr algn="ctr"/>
            <a:r>
              <a:rPr lang="sl-SI" dirty="0" smtClean="0"/>
              <a:t>KATERI FLOMASTER JE TANJŠI?</a:t>
            </a:r>
            <a:endParaRPr lang="sl-SI" dirty="0"/>
          </a:p>
        </p:txBody>
      </p:sp>
      <p:pic>
        <p:nvPicPr>
          <p:cNvPr id="4" name="Označba mesta vsebine 3">
            <a:hlinkClick r:id="" action="ppaction://hlinkshowjump?jump=lastslide">
              <a:snd r:embed="rId2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521" t="54796" r="35612" b="21434"/>
          <a:stretch/>
        </p:blipFill>
        <p:spPr>
          <a:xfrm>
            <a:off x="3439391" y="1881437"/>
            <a:ext cx="2023328" cy="3438708"/>
          </a:xfrm>
          <a:prstGeom prst="rect">
            <a:avLst/>
          </a:prstGeom>
        </p:spPr>
      </p:pic>
      <p:pic>
        <p:nvPicPr>
          <p:cNvPr id="5" name="Slika 4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53570"/>
          <a:stretch/>
        </p:blipFill>
        <p:spPr>
          <a:xfrm>
            <a:off x="6899563" y="1881437"/>
            <a:ext cx="153134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50957" t="19727" r="1101" b="33909"/>
          <a:stretch/>
        </p:blipFill>
        <p:spPr>
          <a:xfrm>
            <a:off x="2254829" y="1652153"/>
            <a:ext cx="1735280" cy="1766455"/>
          </a:xfrm>
          <a:prstGeom prst="rect">
            <a:avLst/>
          </a:prstGeom>
        </p:spPr>
      </p:pic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553690" y="1485900"/>
            <a:ext cx="7109737" cy="418753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Elipsa 6">
            <a:hlinkClick r:id="" action="ppaction://hlinkshowjump?jump=lastslideviewed"/>
          </p:cNvPr>
          <p:cNvSpPr/>
          <p:nvPr/>
        </p:nvSpPr>
        <p:spPr>
          <a:xfrm>
            <a:off x="4426526" y="1891145"/>
            <a:ext cx="5060373" cy="348095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NAPAČNO!</a:t>
            </a:r>
          </a:p>
          <a:p>
            <a:pPr algn="ctr"/>
            <a:endParaRPr lang="sl-SI" sz="2800" dirty="0" smtClean="0"/>
          </a:p>
          <a:p>
            <a:pPr algn="ctr"/>
            <a:r>
              <a:rPr lang="sl-SI" sz="2800" dirty="0" smtClean="0"/>
              <a:t>POSKUSI ŠE ENKRAT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879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46631" y="1631373"/>
            <a:ext cx="6018051" cy="3507549"/>
          </a:xfrm>
        </p:spPr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USPELO TI JE PRITI DO KONCA!!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6900"/>
          <a:stretch/>
        </p:blipFill>
        <p:spPr>
          <a:xfrm>
            <a:off x="3795292" y="225137"/>
            <a:ext cx="3120728" cy="20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Nazaj na predstavitev za osnovnošolce (širok zaslon)</Template>
  <TotalTime>42</TotalTime>
  <Words>48</Words>
  <Application>Microsoft Office PowerPoint</Application>
  <PresentationFormat>Širokozaslonsko</PresentationFormat>
  <Paragraphs>13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Cambria</vt:lpstr>
      <vt:lpstr>Spet v šoli 16 x 9</vt:lpstr>
      <vt:lpstr>KVIZ</vt:lpstr>
      <vt:lpstr>KATERA KNJIGA JE DEBELEJŠA?</vt:lpstr>
      <vt:lpstr>KATERA VRV JE TANJŠA?</vt:lpstr>
      <vt:lpstr>KATERO KORENJE JE DEBELEJŠE?</vt:lpstr>
      <vt:lpstr>KATERI PRSTAN JE TANJŠI?</vt:lpstr>
      <vt:lpstr>KATERO OBLAČILO JE DEBELEJŠE?</vt:lpstr>
      <vt:lpstr>KATERI FLOMASTER JE TANJŠI?</vt:lpstr>
      <vt:lpstr>PowerPointova predstavitev</vt:lpstr>
      <vt:lpstr> USPELO TI JE PRITI DO KONCA!!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Nika Ojstersek</dc:creator>
  <cp:lastModifiedBy>Uporabnik</cp:lastModifiedBy>
  <cp:revision>6</cp:revision>
  <dcterms:created xsi:type="dcterms:W3CDTF">2021-09-27T17:28:40Z</dcterms:created>
  <dcterms:modified xsi:type="dcterms:W3CDTF">2021-09-29T20:47:15Z</dcterms:modified>
</cp:coreProperties>
</file>